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307" r:id="rId5"/>
    <p:sldId id="258" r:id="rId6"/>
    <p:sldId id="259" r:id="rId7"/>
    <p:sldId id="308" r:id="rId8"/>
    <p:sldId id="309" r:id="rId9"/>
    <p:sldId id="316" r:id="rId10"/>
    <p:sldId id="317" r:id="rId11"/>
    <p:sldId id="318" r:id="rId12"/>
    <p:sldId id="262" r:id="rId13"/>
    <p:sldId id="319" r:id="rId14"/>
    <p:sldId id="320" r:id="rId15"/>
    <p:sldId id="322" r:id="rId16"/>
    <p:sldId id="321" r:id="rId17"/>
    <p:sldId id="323" r:id="rId18"/>
    <p:sldId id="328" r:id="rId19"/>
    <p:sldId id="329" r:id="rId20"/>
    <p:sldId id="330" r:id="rId21"/>
    <p:sldId id="331" r:id="rId22"/>
    <p:sldId id="332" r:id="rId23"/>
    <p:sldId id="266" r:id="rId24"/>
    <p:sldId id="333" r:id="rId25"/>
    <p:sldId id="334" r:id="rId26"/>
    <p:sldId id="335" r:id="rId27"/>
    <p:sldId id="336" r:id="rId28"/>
    <p:sldId id="271" r:id="rId29"/>
    <p:sldId id="310" r:id="rId30"/>
    <p:sldId id="337" r:id="rId31"/>
    <p:sldId id="338" r:id="rId32"/>
    <p:sldId id="339" r:id="rId33"/>
  </p:sldIdLst>
  <p:sldSz cx="9144000" cy="5143500"/>
  <p:notesSz cx="6858000" cy="9144000"/>
  <p:embeddedFontLst>
    <p:embeddedFont>
      <p:font typeface="SimSun" panose="02010600030101010101" pitchFamily="2" charset="-122"/>
      <p:regular r:id="rId37"/>
    </p:embeddedFont>
    <p:embeddedFont>
      <p:font typeface="Archivo Black" panose="020B0A03020202020B04"/>
      <p:regular r:id="rId38"/>
    </p:embeddedFont>
    <p:embeddedFont>
      <p:font typeface="Barlow" panose="020B0606020202050201"/>
      <p:regular r:id="rId39"/>
    </p:embeddedFont>
    <p:embeddedFont>
      <p:font typeface="Bebas Neue" panose="020B0606020202050201"/>
      <p:regular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0" Type="http://schemas.openxmlformats.org/officeDocument/2006/relationships/font" Target="fonts/font4.fntdata"/><Relationship Id="rId4" Type="http://schemas.openxmlformats.org/officeDocument/2006/relationships/notesMaster" Target="notesMasters/notesMaster1.xml"/><Relationship Id="rId39" Type="http://schemas.openxmlformats.org/officeDocument/2006/relationships/font" Target="fonts/font3.fntdata"/><Relationship Id="rId38" Type="http://schemas.openxmlformats.org/officeDocument/2006/relationships/font" Target="fonts/font2.fntdata"/><Relationship Id="rId37" Type="http://schemas.openxmlformats.org/officeDocument/2006/relationships/font" Target="fonts/font1.fntdata"/><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7" name="Shape 187"/>
        <p:cNvGrpSpPr/>
        <p:nvPr/>
      </p:nvGrpSpPr>
      <p:grpSpPr>
        <a:xfrm>
          <a:off x="0" y="0"/>
          <a:ext cx="0" cy="0"/>
          <a:chOff x="0" y="0"/>
          <a:chExt cx="0" cy="0"/>
        </a:xfrm>
      </p:grpSpPr>
      <p:sp>
        <p:nvSpPr>
          <p:cNvPr id="188" name="Google Shape;188;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7" name="Shape 187"/>
        <p:cNvGrpSpPr/>
        <p:nvPr/>
      </p:nvGrpSpPr>
      <p:grpSpPr>
        <a:xfrm>
          <a:off x="0" y="0"/>
          <a:ext cx="0" cy="0"/>
          <a:chOff x="0" y="0"/>
          <a:chExt cx="0" cy="0"/>
        </a:xfrm>
      </p:grpSpPr>
      <p:sp>
        <p:nvSpPr>
          <p:cNvPr id="188" name="Google Shape;188;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gcf4f054020_0_7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cf4f054020_0_7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6" name="Shape 226"/>
        <p:cNvGrpSpPr/>
        <p:nvPr/>
      </p:nvGrpSpPr>
      <p:grpSpPr>
        <a:xfrm>
          <a:off x="0" y="0"/>
          <a:ext cx="0" cy="0"/>
          <a:chOff x="0" y="0"/>
          <a:chExt cx="0" cy="0"/>
        </a:xfrm>
      </p:grpSpPr>
      <p:sp>
        <p:nvSpPr>
          <p:cNvPr id="227" name="Google Shape;227;gd28bb033ba_0_828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d28bb033ba_0_828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6" name="Shape 276"/>
        <p:cNvGrpSpPr/>
        <p:nvPr/>
      </p:nvGrpSpPr>
      <p:grpSpPr>
        <a:xfrm>
          <a:off x="0" y="0"/>
          <a:ext cx="0" cy="0"/>
          <a:chOff x="0" y="0"/>
          <a:chExt cx="0" cy="0"/>
        </a:xfrm>
      </p:grpSpPr>
      <p:sp>
        <p:nvSpPr>
          <p:cNvPr id="277" name="Google Shape;277;gd09b2d0503_0_4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d09b2d0503_0_4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2" name="Shape 332"/>
        <p:cNvGrpSpPr/>
        <p:nvPr/>
      </p:nvGrpSpPr>
      <p:grpSpPr>
        <a:xfrm>
          <a:off x="0" y="0"/>
          <a:ext cx="0" cy="0"/>
          <a:chOff x="0" y="0"/>
          <a:chExt cx="0" cy="0"/>
        </a:xfrm>
      </p:grpSpPr>
      <p:sp>
        <p:nvSpPr>
          <p:cNvPr id="333" name="Google Shape;333;gd28bb033ba_0_830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d28bb033ba_0_830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5" name="Shape 415"/>
        <p:cNvGrpSpPr/>
        <p:nvPr/>
      </p:nvGrpSpPr>
      <p:grpSpPr>
        <a:xfrm>
          <a:off x="0" y="0"/>
          <a:ext cx="0" cy="0"/>
          <a:chOff x="0" y="0"/>
          <a:chExt cx="0" cy="0"/>
        </a:xfrm>
      </p:grpSpPr>
      <p:sp>
        <p:nvSpPr>
          <p:cNvPr id="416" name="Google Shape;416;gd260756925_1_70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d260756925_1_70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6" name="Shape 276"/>
        <p:cNvGrpSpPr/>
        <p:nvPr/>
      </p:nvGrpSpPr>
      <p:grpSpPr>
        <a:xfrm>
          <a:off x="0" y="0"/>
          <a:ext cx="0" cy="0"/>
          <a:chOff x="0" y="0"/>
          <a:chExt cx="0" cy="0"/>
        </a:xfrm>
      </p:grpSpPr>
      <p:sp>
        <p:nvSpPr>
          <p:cNvPr id="277" name="Google Shape;277;gd09b2d0503_0_4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d09b2d0503_0_4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 Id="rId3" Type="http://schemas.openxmlformats.org/officeDocument/2006/relationships/hyperlink" Target="http://bit.ly/2Tynxth"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4285600" y="1039250"/>
            <a:ext cx="4120500" cy="2682300"/>
          </a:xfrm>
          <a:prstGeom prst="rect">
            <a:avLst/>
          </a:prstGeom>
          <a:noFill/>
        </p:spPr>
        <p:txBody>
          <a:bodyPr spcFirstLastPara="1" wrap="square" lIns="91425" tIns="91425" rIns="91425" bIns="91425" anchor="t" anchorCtr="0">
            <a:noAutofit/>
          </a:bodyPr>
          <a:lstStyle>
            <a:lvl1pPr lvl="0">
              <a:lnSpc>
                <a:spcPct val="80000"/>
              </a:lnSpc>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type="subTitle" idx="1"/>
          </p:nvPr>
        </p:nvSpPr>
        <p:spPr>
          <a:xfrm>
            <a:off x="4300975" y="3827300"/>
            <a:ext cx="4120500" cy="36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11" name="Google Shape;11;p2"/>
          <p:cNvPicPr preferRelativeResize="0"/>
          <p:nvPr/>
        </p:nvPicPr>
        <p:blipFill>
          <a:blip r:embed="rId2">
            <a:alphaModFix amt="15000"/>
          </a:blip>
          <a:stretch>
            <a:fillRect/>
          </a:stretch>
        </p:blipFill>
        <p:spPr>
          <a:xfrm>
            <a:off x="-29175" y="-29175"/>
            <a:ext cx="9203098" cy="517267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7" name="Shape 47"/>
        <p:cNvGrpSpPr/>
        <p:nvPr/>
      </p:nvGrpSpPr>
      <p:grpSpPr>
        <a:xfrm>
          <a:off x="0" y="0"/>
          <a:ext cx="0" cy="0"/>
          <a:chOff x="0" y="0"/>
          <a:chExt cx="0" cy="0"/>
        </a:xfrm>
      </p:grpSpPr>
      <p:pic>
        <p:nvPicPr>
          <p:cNvPr id="48" name="Google Shape;48;p11"/>
          <p:cNvPicPr preferRelativeResize="0"/>
          <p:nvPr/>
        </p:nvPicPr>
        <p:blipFill>
          <a:blip r:embed="rId2">
            <a:alphaModFix amt="15000"/>
          </a:blip>
          <a:stretch>
            <a:fillRect/>
          </a:stretch>
        </p:blipFill>
        <p:spPr>
          <a:xfrm rot="10800000">
            <a:off x="-21300" y="1"/>
            <a:ext cx="9203098" cy="5172674"/>
          </a:xfrm>
          <a:prstGeom prst="rect">
            <a:avLst/>
          </a:prstGeom>
          <a:noFill/>
          <a:ln>
            <a:noFill/>
          </a:ln>
        </p:spPr>
      </p:pic>
      <p:sp>
        <p:nvSpPr>
          <p:cNvPr id="49" name="Google Shape;49;p11"/>
          <p:cNvSpPr/>
          <p:nvPr/>
        </p:nvSpPr>
        <p:spPr>
          <a:xfrm>
            <a:off x="718500" y="1222350"/>
            <a:ext cx="7707000" cy="2698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50;p11"/>
          <p:cNvSpPr txBox="1"/>
          <p:nvPr>
            <p:ph type="title" hasCustomPrompt="1"/>
          </p:nvPr>
        </p:nvSpPr>
        <p:spPr>
          <a:xfrm>
            <a:off x="902100" y="1402113"/>
            <a:ext cx="7356300" cy="15768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a:spcBef>
                <a:spcPts val="0"/>
              </a:spcBef>
              <a:spcAft>
                <a:spcPts val="0"/>
              </a:spcAft>
              <a:buSzPts val="9600"/>
              <a:buNone/>
              <a:defRPr sz="93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1" name="Google Shape;51;p11"/>
          <p:cNvSpPr txBox="1"/>
          <p:nvPr>
            <p:ph type="subTitle" idx="1"/>
          </p:nvPr>
        </p:nvSpPr>
        <p:spPr>
          <a:xfrm>
            <a:off x="2187150" y="3075994"/>
            <a:ext cx="47517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bg>
      <p:bgPr>
        <a:solidFill>
          <a:srgbClr val="FFFFFF"/>
        </a:solidFill>
        <a:effectLst/>
      </p:bgPr>
    </p:bg>
    <p:spTree>
      <p:nvGrpSpPr>
        <p:cNvPr id="52" name="Shape 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53" name="Shape 53"/>
        <p:cNvGrpSpPr/>
        <p:nvPr/>
      </p:nvGrpSpPr>
      <p:grpSpPr>
        <a:xfrm>
          <a:off x="0" y="0"/>
          <a:ext cx="0" cy="0"/>
          <a:chOff x="0" y="0"/>
          <a:chExt cx="0" cy="0"/>
        </a:xfrm>
      </p:grpSpPr>
      <p:sp>
        <p:nvSpPr>
          <p:cNvPr id="54" name="Google Shape;54;p13"/>
          <p:cNvSpPr txBox="1"/>
          <p:nvPr>
            <p:ph type="title"/>
          </p:nvPr>
        </p:nvSpPr>
        <p:spPr>
          <a:xfrm>
            <a:off x="612075" y="1809525"/>
            <a:ext cx="2760000" cy="40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5" name="Google Shape;55;p13"/>
          <p:cNvSpPr txBox="1"/>
          <p:nvPr>
            <p:ph type="title" idx="2" hasCustomPrompt="1"/>
          </p:nvPr>
        </p:nvSpPr>
        <p:spPr>
          <a:xfrm>
            <a:off x="1613325" y="1203225"/>
            <a:ext cx="757500" cy="593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p:nvPr>
            <p:ph type="subTitle" idx="1"/>
          </p:nvPr>
        </p:nvSpPr>
        <p:spPr>
          <a:xfrm>
            <a:off x="823875" y="2159850"/>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7" name="Google Shape;57;p13"/>
          <p:cNvSpPr txBox="1"/>
          <p:nvPr>
            <p:ph type="title" idx="3"/>
          </p:nvPr>
        </p:nvSpPr>
        <p:spPr>
          <a:xfrm>
            <a:off x="3191403" y="1809531"/>
            <a:ext cx="2760000" cy="40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7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8" name="Google Shape;58;p13"/>
          <p:cNvSpPr txBox="1"/>
          <p:nvPr>
            <p:ph type="title" idx="4" hasCustomPrompt="1"/>
          </p:nvPr>
        </p:nvSpPr>
        <p:spPr>
          <a:xfrm>
            <a:off x="4192653" y="1203225"/>
            <a:ext cx="757500" cy="593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p:nvPr>
            <p:ph type="subTitle" idx="5"/>
          </p:nvPr>
        </p:nvSpPr>
        <p:spPr>
          <a:xfrm>
            <a:off x="3403203" y="2159850"/>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0" name="Google Shape;60;p13"/>
          <p:cNvSpPr txBox="1"/>
          <p:nvPr>
            <p:ph type="title" idx="6"/>
          </p:nvPr>
        </p:nvSpPr>
        <p:spPr>
          <a:xfrm>
            <a:off x="5771975" y="1809525"/>
            <a:ext cx="2760000" cy="40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7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1" name="Google Shape;61;p13"/>
          <p:cNvSpPr txBox="1"/>
          <p:nvPr>
            <p:ph type="title" idx="7" hasCustomPrompt="1"/>
          </p:nvPr>
        </p:nvSpPr>
        <p:spPr>
          <a:xfrm>
            <a:off x="6773225" y="1203225"/>
            <a:ext cx="757500" cy="593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 name="Google Shape;62;p13"/>
          <p:cNvSpPr txBox="1"/>
          <p:nvPr>
            <p:ph type="subTitle" idx="8"/>
          </p:nvPr>
        </p:nvSpPr>
        <p:spPr>
          <a:xfrm>
            <a:off x="5983775" y="2159850"/>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3" name="Google Shape;63;p13"/>
          <p:cNvSpPr txBox="1"/>
          <p:nvPr>
            <p:ph type="title" idx="9"/>
          </p:nvPr>
        </p:nvSpPr>
        <p:spPr>
          <a:xfrm>
            <a:off x="612075" y="3676575"/>
            <a:ext cx="2760000" cy="40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7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4" name="Google Shape;64;p13"/>
          <p:cNvSpPr txBox="1"/>
          <p:nvPr>
            <p:ph type="title" idx="13" hasCustomPrompt="1"/>
          </p:nvPr>
        </p:nvSpPr>
        <p:spPr>
          <a:xfrm>
            <a:off x="1613325" y="3032594"/>
            <a:ext cx="757500" cy="593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p:nvPr>
            <p:ph type="subTitle" idx="14"/>
          </p:nvPr>
        </p:nvSpPr>
        <p:spPr>
          <a:xfrm>
            <a:off x="823875" y="4006000"/>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6" name="Google Shape;66;p13"/>
          <p:cNvSpPr txBox="1"/>
          <p:nvPr>
            <p:ph type="title" idx="15"/>
          </p:nvPr>
        </p:nvSpPr>
        <p:spPr>
          <a:xfrm>
            <a:off x="3191403" y="3676575"/>
            <a:ext cx="2760000" cy="40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7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7" name="Google Shape;67;p13"/>
          <p:cNvSpPr txBox="1"/>
          <p:nvPr>
            <p:ph type="title" idx="16" hasCustomPrompt="1"/>
          </p:nvPr>
        </p:nvSpPr>
        <p:spPr>
          <a:xfrm>
            <a:off x="4192653" y="3032594"/>
            <a:ext cx="757500" cy="593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p:nvPr>
            <p:ph type="subTitle" idx="17"/>
          </p:nvPr>
        </p:nvSpPr>
        <p:spPr>
          <a:xfrm>
            <a:off x="3403203" y="4006000"/>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9" name="Google Shape;69;p13"/>
          <p:cNvSpPr txBox="1"/>
          <p:nvPr>
            <p:ph type="title" idx="18"/>
          </p:nvPr>
        </p:nvSpPr>
        <p:spPr>
          <a:xfrm>
            <a:off x="5771975" y="3676575"/>
            <a:ext cx="2760000" cy="40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7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0" name="Google Shape;70;p13"/>
          <p:cNvSpPr txBox="1"/>
          <p:nvPr>
            <p:ph type="title" idx="19" hasCustomPrompt="1"/>
          </p:nvPr>
        </p:nvSpPr>
        <p:spPr>
          <a:xfrm>
            <a:off x="6773225" y="3032594"/>
            <a:ext cx="757500" cy="593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p:nvPr>
            <p:ph type="subTitle" idx="20"/>
          </p:nvPr>
        </p:nvSpPr>
        <p:spPr>
          <a:xfrm>
            <a:off x="5983775" y="4006000"/>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 name="Google Shape;72;p13"/>
          <p:cNvSpPr txBox="1"/>
          <p:nvPr>
            <p:ph type="title" idx="21"/>
          </p:nvPr>
        </p:nvSpPr>
        <p:spPr>
          <a:xfrm>
            <a:off x="720000" y="445025"/>
            <a:ext cx="7701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73" name="Google Shape;73;p13"/>
          <p:cNvPicPr preferRelativeResize="0"/>
          <p:nvPr/>
        </p:nvPicPr>
        <p:blipFill>
          <a:blip r:embed="rId2">
            <a:alphaModFix amt="15000"/>
          </a:blip>
          <a:stretch>
            <a:fillRect/>
          </a:stretch>
        </p:blipFill>
        <p:spPr>
          <a:xfrm rot="10800000" flipH="1">
            <a:off x="-29175" y="-51624"/>
            <a:ext cx="9203098" cy="517267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74" name="Shape 74"/>
        <p:cNvGrpSpPr/>
        <p:nvPr/>
      </p:nvGrpSpPr>
      <p:grpSpPr>
        <a:xfrm>
          <a:off x="0" y="0"/>
          <a:ext cx="0" cy="0"/>
          <a:chOff x="0" y="0"/>
          <a:chExt cx="0" cy="0"/>
        </a:xfrm>
      </p:grpSpPr>
      <p:pic>
        <p:nvPicPr>
          <p:cNvPr id="75" name="Google Shape;75;p14"/>
          <p:cNvPicPr preferRelativeResize="0"/>
          <p:nvPr/>
        </p:nvPicPr>
        <p:blipFill rotWithShape="1">
          <a:blip r:embed="rId2">
            <a:alphaModFix amt="15000"/>
          </a:blip>
          <a:srcRect t="39" b="39"/>
          <a:stretch>
            <a:fillRect/>
          </a:stretch>
        </p:blipFill>
        <p:spPr>
          <a:xfrm>
            <a:off x="0" y="-29175"/>
            <a:ext cx="9203098" cy="5172673"/>
          </a:xfrm>
          <a:prstGeom prst="rect">
            <a:avLst/>
          </a:prstGeom>
          <a:noFill/>
          <a:ln>
            <a:noFill/>
          </a:ln>
        </p:spPr>
      </p:pic>
      <p:pic>
        <p:nvPicPr>
          <p:cNvPr id="76" name="Google Shape;76;p14"/>
          <p:cNvPicPr preferRelativeResize="0"/>
          <p:nvPr/>
        </p:nvPicPr>
        <p:blipFill rotWithShape="1">
          <a:blip r:embed="rId2">
            <a:alphaModFix amt="15000"/>
          </a:blip>
          <a:srcRect t="39" b="39"/>
          <a:stretch>
            <a:fillRect/>
          </a:stretch>
        </p:blipFill>
        <p:spPr>
          <a:xfrm rot="10800000">
            <a:off x="-29175" y="-14587"/>
            <a:ext cx="9203098" cy="5172673"/>
          </a:xfrm>
          <a:prstGeom prst="rect">
            <a:avLst/>
          </a:prstGeom>
          <a:noFill/>
          <a:ln>
            <a:noFill/>
          </a:ln>
        </p:spPr>
      </p:pic>
      <p:sp>
        <p:nvSpPr>
          <p:cNvPr id="77" name="Google Shape;77;p14"/>
          <p:cNvSpPr/>
          <p:nvPr/>
        </p:nvSpPr>
        <p:spPr>
          <a:xfrm flipH="1">
            <a:off x="1203750" y="540375"/>
            <a:ext cx="6795600" cy="406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 name="Google Shape;78;p14"/>
          <p:cNvSpPr txBox="1"/>
          <p:nvPr>
            <p:ph type="title"/>
          </p:nvPr>
        </p:nvSpPr>
        <p:spPr>
          <a:xfrm>
            <a:off x="2547600" y="2961075"/>
            <a:ext cx="4048800" cy="45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1700">
                <a:solidFill>
                  <a:schemeClr val="dk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p:txBody>
      </p:sp>
      <p:sp>
        <p:nvSpPr>
          <p:cNvPr id="79" name="Google Shape;79;p14"/>
          <p:cNvSpPr txBox="1"/>
          <p:nvPr>
            <p:ph type="subTitle" idx="1"/>
          </p:nvPr>
        </p:nvSpPr>
        <p:spPr>
          <a:xfrm>
            <a:off x="2034750" y="1731375"/>
            <a:ext cx="5074500" cy="110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2300">
                <a:solidFill>
                  <a:schemeClr val="dk2"/>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3">
    <p:spTree>
      <p:nvGrpSpPr>
        <p:cNvPr id="80" name="Shape 80"/>
        <p:cNvGrpSpPr/>
        <p:nvPr/>
      </p:nvGrpSpPr>
      <p:grpSpPr>
        <a:xfrm>
          <a:off x="0" y="0"/>
          <a:ext cx="0" cy="0"/>
          <a:chOff x="0" y="0"/>
          <a:chExt cx="0" cy="0"/>
        </a:xfrm>
      </p:grpSpPr>
      <p:pic>
        <p:nvPicPr>
          <p:cNvPr id="81" name="Google Shape;81;p15"/>
          <p:cNvPicPr preferRelativeResize="0"/>
          <p:nvPr/>
        </p:nvPicPr>
        <p:blipFill>
          <a:blip r:embed="rId2">
            <a:alphaModFix amt="17000"/>
          </a:blip>
          <a:stretch>
            <a:fillRect/>
          </a:stretch>
        </p:blipFill>
        <p:spPr>
          <a:xfrm flipH="1">
            <a:off x="-29175" y="-14587"/>
            <a:ext cx="9203098" cy="5172674"/>
          </a:xfrm>
          <a:prstGeom prst="rect">
            <a:avLst/>
          </a:prstGeom>
          <a:noFill/>
          <a:ln>
            <a:noFill/>
          </a:ln>
        </p:spPr>
      </p:pic>
      <p:sp>
        <p:nvSpPr>
          <p:cNvPr id="82" name="Google Shape;82;p15"/>
          <p:cNvSpPr txBox="1"/>
          <p:nvPr>
            <p:ph type="subTitle" idx="1"/>
          </p:nvPr>
        </p:nvSpPr>
        <p:spPr>
          <a:xfrm>
            <a:off x="5249800" y="2412128"/>
            <a:ext cx="2907600" cy="101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83" name="Google Shape;83;p15"/>
          <p:cNvSpPr txBox="1"/>
          <p:nvPr>
            <p:ph type="title"/>
          </p:nvPr>
        </p:nvSpPr>
        <p:spPr>
          <a:xfrm>
            <a:off x="5249794" y="1870775"/>
            <a:ext cx="2907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3_1">
    <p:spTree>
      <p:nvGrpSpPr>
        <p:cNvPr id="84" name="Shape 84"/>
        <p:cNvGrpSpPr/>
        <p:nvPr/>
      </p:nvGrpSpPr>
      <p:grpSpPr>
        <a:xfrm>
          <a:off x="0" y="0"/>
          <a:ext cx="0" cy="0"/>
          <a:chOff x="0" y="0"/>
          <a:chExt cx="0" cy="0"/>
        </a:xfrm>
      </p:grpSpPr>
      <p:sp>
        <p:nvSpPr>
          <p:cNvPr id="85" name="Google Shape;85;p16"/>
          <p:cNvSpPr txBox="1"/>
          <p:nvPr>
            <p:ph type="subTitle" idx="1"/>
          </p:nvPr>
        </p:nvSpPr>
        <p:spPr>
          <a:xfrm>
            <a:off x="720000" y="1427150"/>
            <a:ext cx="6385500" cy="290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Char char="●"/>
              <a:defRPr sz="1700">
                <a:solidFill>
                  <a:schemeClr val="dk1"/>
                </a:solidFill>
                <a:latin typeface="Bungee"/>
                <a:ea typeface="Bungee"/>
                <a:cs typeface="Bungee"/>
                <a:sym typeface="Bungee"/>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p:txBody>
      </p:sp>
      <p:sp>
        <p:nvSpPr>
          <p:cNvPr id="86" name="Google Shape;86;p16"/>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87" name="Google Shape;87;p16"/>
          <p:cNvPicPr preferRelativeResize="0"/>
          <p:nvPr/>
        </p:nvPicPr>
        <p:blipFill>
          <a:blip r:embed="rId2">
            <a:alphaModFix amt="16000"/>
          </a:blip>
          <a:stretch>
            <a:fillRect/>
          </a:stretch>
        </p:blipFill>
        <p:spPr>
          <a:xfrm>
            <a:off x="-29175" y="-14587"/>
            <a:ext cx="9203098" cy="517267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CUSTOM_2">
    <p:spTree>
      <p:nvGrpSpPr>
        <p:cNvPr id="88" name="Shape 88"/>
        <p:cNvGrpSpPr/>
        <p:nvPr/>
      </p:nvGrpSpPr>
      <p:grpSpPr>
        <a:xfrm>
          <a:off x="0" y="0"/>
          <a:ext cx="0" cy="0"/>
          <a:chOff x="0" y="0"/>
          <a:chExt cx="0" cy="0"/>
        </a:xfrm>
      </p:grpSpPr>
      <p:sp>
        <p:nvSpPr>
          <p:cNvPr id="89" name="Google Shape;89;p17"/>
          <p:cNvSpPr txBox="1"/>
          <p:nvPr>
            <p:ph type="title"/>
          </p:nvPr>
        </p:nvSpPr>
        <p:spPr>
          <a:xfrm>
            <a:off x="1647844" y="3670300"/>
            <a:ext cx="2336400" cy="38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7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90" name="Google Shape;90;p17"/>
          <p:cNvSpPr txBox="1"/>
          <p:nvPr>
            <p:ph type="subTitle" idx="1"/>
          </p:nvPr>
        </p:nvSpPr>
        <p:spPr>
          <a:xfrm>
            <a:off x="1647844" y="4026216"/>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91" name="Google Shape;91;p17"/>
          <p:cNvSpPr txBox="1"/>
          <p:nvPr>
            <p:ph type="title" idx="2"/>
          </p:nvPr>
        </p:nvSpPr>
        <p:spPr>
          <a:xfrm>
            <a:off x="5159769" y="3670300"/>
            <a:ext cx="2336400" cy="38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7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92" name="Google Shape;92;p17"/>
          <p:cNvSpPr txBox="1"/>
          <p:nvPr>
            <p:ph type="subTitle" idx="3"/>
          </p:nvPr>
        </p:nvSpPr>
        <p:spPr>
          <a:xfrm>
            <a:off x="5159769" y="4026216"/>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93" name="Google Shape;93;p17"/>
          <p:cNvSpPr txBox="1"/>
          <p:nvPr>
            <p:ph type="title" idx="4"/>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94" name="Google Shape;94;p17"/>
          <p:cNvPicPr preferRelativeResize="0"/>
          <p:nvPr/>
        </p:nvPicPr>
        <p:blipFill>
          <a:blip r:embed="rId2">
            <a:alphaModFix amt="15000"/>
          </a:blip>
          <a:stretch>
            <a:fillRect/>
          </a:stretch>
        </p:blipFill>
        <p:spPr>
          <a:xfrm rot="10800000" flipH="1">
            <a:off x="-38550" y="-51624"/>
            <a:ext cx="9203098" cy="517267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2">
  <p:cSld name="CUSTOM_3_1_2">
    <p:spTree>
      <p:nvGrpSpPr>
        <p:cNvPr id="95" name="Shape 95"/>
        <p:cNvGrpSpPr/>
        <p:nvPr/>
      </p:nvGrpSpPr>
      <p:grpSpPr>
        <a:xfrm>
          <a:off x="0" y="0"/>
          <a:ext cx="0" cy="0"/>
          <a:chOff x="0" y="0"/>
          <a:chExt cx="0" cy="0"/>
        </a:xfrm>
      </p:grpSpPr>
      <p:pic>
        <p:nvPicPr>
          <p:cNvPr id="96" name="Google Shape;96;p18"/>
          <p:cNvPicPr preferRelativeResize="0"/>
          <p:nvPr/>
        </p:nvPicPr>
        <p:blipFill>
          <a:blip r:embed="rId2">
            <a:alphaModFix amt="15000"/>
          </a:blip>
          <a:stretch>
            <a:fillRect/>
          </a:stretch>
        </p:blipFill>
        <p:spPr>
          <a:xfrm rot="10800000" flipH="1">
            <a:off x="-29175" y="-14587"/>
            <a:ext cx="9203098" cy="5172674"/>
          </a:xfrm>
          <a:prstGeom prst="rect">
            <a:avLst/>
          </a:prstGeom>
          <a:noFill/>
          <a:ln>
            <a:noFill/>
          </a:ln>
        </p:spPr>
      </p:pic>
      <p:sp>
        <p:nvSpPr>
          <p:cNvPr id="97" name="Google Shape;97;p18"/>
          <p:cNvSpPr txBox="1"/>
          <p:nvPr>
            <p:ph type="subTitle" idx="1"/>
          </p:nvPr>
        </p:nvSpPr>
        <p:spPr>
          <a:xfrm>
            <a:off x="720000" y="1427150"/>
            <a:ext cx="3852000" cy="290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Char char="●"/>
              <a:defRPr sz="1700">
                <a:solidFill>
                  <a:schemeClr val="dk1"/>
                </a:solidFill>
                <a:latin typeface="Bungee"/>
                <a:ea typeface="Bungee"/>
                <a:cs typeface="Bungee"/>
                <a:sym typeface="Bungee"/>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p:txBody>
      </p:sp>
      <p:sp>
        <p:nvSpPr>
          <p:cNvPr id="98" name="Google Shape;98;p18"/>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9" name="Google Shape;99;p18"/>
          <p:cNvSpPr txBox="1"/>
          <p:nvPr>
            <p:ph type="subTitle" idx="2"/>
          </p:nvPr>
        </p:nvSpPr>
        <p:spPr>
          <a:xfrm>
            <a:off x="4572000" y="1427150"/>
            <a:ext cx="3852000" cy="290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Char char="●"/>
              <a:defRPr sz="1200">
                <a:solidFill>
                  <a:schemeClr val="dk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00" name="Shape 100"/>
        <p:cNvGrpSpPr/>
        <p:nvPr/>
      </p:nvGrpSpPr>
      <p:grpSpPr>
        <a:xfrm>
          <a:off x="0" y="0"/>
          <a:ext cx="0" cy="0"/>
          <a:chOff x="0" y="0"/>
          <a:chExt cx="0" cy="0"/>
        </a:xfrm>
      </p:grpSpPr>
      <p:sp>
        <p:nvSpPr>
          <p:cNvPr id="101" name="Google Shape;101;p19"/>
          <p:cNvSpPr txBox="1"/>
          <p:nvPr>
            <p:ph type="title"/>
          </p:nvPr>
        </p:nvSpPr>
        <p:spPr>
          <a:xfrm>
            <a:off x="1063650" y="2510650"/>
            <a:ext cx="1775400" cy="3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7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02" name="Google Shape;102;p19"/>
          <p:cNvSpPr txBox="1"/>
          <p:nvPr>
            <p:ph type="subTitle" idx="1"/>
          </p:nvPr>
        </p:nvSpPr>
        <p:spPr>
          <a:xfrm>
            <a:off x="720000" y="2853925"/>
            <a:ext cx="2462700" cy="81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03" name="Google Shape;103;p19"/>
          <p:cNvSpPr txBox="1"/>
          <p:nvPr>
            <p:ph type="title" idx="2"/>
          </p:nvPr>
        </p:nvSpPr>
        <p:spPr>
          <a:xfrm>
            <a:off x="3684339" y="2510650"/>
            <a:ext cx="1775400" cy="3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7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04" name="Google Shape;104;p19"/>
          <p:cNvSpPr txBox="1"/>
          <p:nvPr>
            <p:ph type="subTitle" idx="3"/>
          </p:nvPr>
        </p:nvSpPr>
        <p:spPr>
          <a:xfrm>
            <a:off x="3340689" y="2853925"/>
            <a:ext cx="2462700" cy="81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05" name="Google Shape;105;p19"/>
          <p:cNvSpPr txBox="1"/>
          <p:nvPr>
            <p:ph type="title" idx="4"/>
          </p:nvPr>
        </p:nvSpPr>
        <p:spPr>
          <a:xfrm>
            <a:off x="6305027" y="2510650"/>
            <a:ext cx="1775400" cy="3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7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06" name="Google Shape;106;p19"/>
          <p:cNvSpPr txBox="1"/>
          <p:nvPr>
            <p:ph type="subTitle" idx="5"/>
          </p:nvPr>
        </p:nvSpPr>
        <p:spPr>
          <a:xfrm>
            <a:off x="5961377" y="2853925"/>
            <a:ext cx="2462700" cy="81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07" name="Google Shape;107;p19"/>
          <p:cNvSpPr txBox="1"/>
          <p:nvPr>
            <p:ph type="title" idx="6"/>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08" name="Google Shape;108;p19"/>
          <p:cNvPicPr preferRelativeResize="0"/>
          <p:nvPr/>
        </p:nvPicPr>
        <p:blipFill>
          <a:blip r:embed="rId2">
            <a:alphaModFix amt="14000"/>
          </a:blip>
          <a:stretch>
            <a:fillRect/>
          </a:stretch>
        </p:blipFill>
        <p:spPr>
          <a:xfrm flipH="1">
            <a:off x="-29175" y="-14587"/>
            <a:ext cx="9203098" cy="5172674"/>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09" name="Shape 109"/>
        <p:cNvGrpSpPr/>
        <p:nvPr/>
      </p:nvGrpSpPr>
      <p:grpSpPr>
        <a:xfrm>
          <a:off x="0" y="0"/>
          <a:ext cx="0" cy="0"/>
          <a:chOff x="0" y="0"/>
          <a:chExt cx="0" cy="0"/>
        </a:xfrm>
      </p:grpSpPr>
      <p:sp>
        <p:nvSpPr>
          <p:cNvPr id="110" name="Google Shape;110;p20"/>
          <p:cNvSpPr txBox="1"/>
          <p:nvPr>
            <p:ph type="title"/>
          </p:nvPr>
        </p:nvSpPr>
        <p:spPr>
          <a:xfrm>
            <a:off x="1718295" y="1836000"/>
            <a:ext cx="2285400" cy="33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7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11" name="Google Shape;111;p20"/>
          <p:cNvSpPr txBox="1"/>
          <p:nvPr>
            <p:ph type="subTitle" idx="1"/>
          </p:nvPr>
        </p:nvSpPr>
        <p:spPr>
          <a:xfrm>
            <a:off x="1667900" y="2177651"/>
            <a:ext cx="2386200" cy="56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12" name="Google Shape;112;p20"/>
          <p:cNvSpPr txBox="1"/>
          <p:nvPr>
            <p:ph type="title" idx="2"/>
          </p:nvPr>
        </p:nvSpPr>
        <p:spPr>
          <a:xfrm>
            <a:off x="5140270" y="1841450"/>
            <a:ext cx="2285400" cy="33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7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13" name="Google Shape;113;p20"/>
          <p:cNvSpPr txBox="1"/>
          <p:nvPr>
            <p:ph type="subTitle" idx="3"/>
          </p:nvPr>
        </p:nvSpPr>
        <p:spPr>
          <a:xfrm>
            <a:off x="5089875" y="2172299"/>
            <a:ext cx="2386200" cy="56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14" name="Google Shape;114;p20"/>
          <p:cNvSpPr txBox="1"/>
          <p:nvPr>
            <p:ph type="title" idx="4"/>
          </p:nvPr>
        </p:nvSpPr>
        <p:spPr>
          <a:xfrm>
            <a:off x="1718295" y="3679700"/>
            <a:ext cx="2285400" cy="33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7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15" name="Google Shape;115;p20"/>
          <p:cNvSpPr txBox="1"/>
          <p:nvPr>
            <p:ph type="subTitle" idx="5"/>
          </p:nvPr>
        </p:nvSpPr>
        <p:spPr>
          <a:xfrm>
            <a:off x="1667900" y="3992401"/>
            <a:ext cx="2386200" cy="56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16" name="Google Shape;116;p20"/>
          <p:cNvSpPr txBox="1"/>
          <p:nvPr>
            <p:ph type="title" idx="6"/>
          </p:nvPr>
        </p:nvSpPr>
        <p:spPr>
          <a:xfrm>
            <a:off x="5140270" y="3677500"/>
            <a:ext cx="2285400" cy="33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7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17" name="Google Shape;117;p20"/>
          <p:cNvSpPr txBox="1"/>
          <p:nvPr>
            <p:ph type="subTitle" idx="7"/>
          </p:nvPr>
        </p:nvSpPr>
        <p:spPr>
          <a:xfrm>
            <a:off x="5089875" y="3999650"/>
            <a:ext cx="2386200" cy="56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18" name="Google Shape;118;p20"/>
          <p:cNvSpPr txBox="1"/>
          <p:nvPr>
            <p:ph type="title" idx="8"/>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19" name="Google Shape;119;p20"/>
          <p:cNvPicPr preferRelativeResize="0"/>
          <p:nvPr/>
        </p:nvPicPr>
        <p:blipFill rotWithShape="1">
          <a:blip r:embed="rId2">
            <a:alphaModFix amt="15000"/>
          </a:blip>
          <a:srcRect t="39" b="39"/>
          <a:stretch>
            <a:fillRect/>
          </a:stretch>
        </p:blipFill>
        <p:spPr>
          <a:xfrm>
            <a:off x="-29175" y="-29175"/>
            <a:ext cx="9203098" cy="517267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2" name="Shape 12"/>
        <p:cNvGrpSpPr/>
        <p:nvPr/>
      </p:nvGrpSpPr>
      <p:grpSpPr>
        <a:xfrm>
          <a:off x="0" y="0"/>
          <a:ext cx="0" cy="0"/>
          <a:chOff x="0" y="0"/>
          <a:chExt cx="0" cy="0"/>
        </a:xfrm>
      </p:grpSpPr>
      <p:pic>
        <p:nvPicPr>
          <p:cNvPr id="13" name="Google Shape;13;p3"/>
          <p:cNvPicPr preferRelativeResize="0"/>
          <p:nvPr/>
        </p:nvPicPr>
        <p:blipFill rotWithShape="1">
          <a:blip r:embed="rId2">
            <a:alphaModFix amt="14000"/>
          </a:blip>
          <a:srcRect t="39" b="39"/>
          <a:stretch>
            <a:fillRect/>
          </a:stretch>
        </p:blipFill>
        <p:spPr>
          <a:xfrm>
            <a:off x="-29175" y="-29175"/>
            <a:ext cx="9203098" cy="5172673"/>
          </a:xfrm>
          <a:prstGeom prst="rect">
            <a:avLst/>
          </a:prstGeom>
          <a:noFill/>
          <a:ln>
            <a:noFill/>
          </a:ln>
        </p:spPr>
      </p:pic>
      <p:sp>
        <p:nvSpPr>
          <p:cNvPr id="14" name="Google Shape;14;p3"/>
          <p:cNvSpPr/>
          <p:nvPr/>
        </p:nvSpPr>
        <p:spPr>
          <a:xfrm>
            <a:off x="4113550" y="-29200"/>
            <a:ext cx="5045100" cy="518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3"/>
          <p:cNvSpPr txBox="1"/>
          <p:nvPr>
            <p:ph type="title"/>
          </p:nvPr>
        </p:nvSpPr>
        <p:spPr>
          <a:xfrm>
            <a:off x="565255" y="2359450"/>
            <a:ext cx="3707400" cy="6498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3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type="title" idx="2" hasCustomPrompt="1"/>
          </p:nvPr>
        </p:nvSpPr>
        <p:spPr>
          <a:xfrm>
            <a:off x="1740955" y="1280775"/>
            <a:ext cx="1356000" cy="10692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 name="Google Shape;17;p3"/>
          <p:cNvSpPr txBox="1"/>
          <p:nvPr>
            <p:ph type="subTitle" idx="1"/>
          </p:nvPr>
        </p:nvSpPr>
        <p:spPr>
          <a:xfrm>
            <a:off x="909655" y="3041075"/>
            <a:ext cx="3018600" cy="64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20" name="Shape 120"/>
        <p:cNvGrpSpPr/>
        <p:nvPr/>
      </p:nvGrpSpPr>
      <p:grpSpPr>
        <a:xfrm>
          <a:off x="0" y="0"/>
          <a:ext cx="0" cy="0"/>
          <a:chOff x="0" y="0"/>
          <a:chExt cx="0" cy="0"/>
        </a:xfrm>
      </p:grpSpPr>
      <p:sp>
        <p:nvSpPr>
          <p:cNvPr id="121" name="Google Shape;121;p21"/>
          <p:cNvSpPr txBox="1"/>
          <p:nvPr>
            <p:ph type="title"/>
          </p:nvPr>
        </p:nvSpPr>
        <p:spPr>
          <a:xfrm>
            <a:off x="1240813" y="1830225"/>
            <a:ext cx="1568700" cy="39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7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22" name="Google Shape;122;p21"/>
          <p:cNvSpPr txBox="1"/>
          <p:nvPr>
            <p:ph type="subTitle" idx="1"/>
          </p:nvPr>
        </p:nvSpPr>
        <p:spPr>
          <a:xfrm>
            <a:off x="872413" y="2171306"/>
            <a:ext cx="2305500" cy="60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23" name="Google Shape;123;p21"/>
          <p:cNvSpPr txBox="1"/>
          <p:nvPr>
            <p:ph type="title" idx="2"/>
          </p:nvPr>
        </p:nvSpPr>
        <p:spPr>
          <a:xfrm>
            <a:off x="3787674" y="1830225"/>
            <a:ext cx="1568700" cy="39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7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24" name="Google Shape;124;p21"/>
          <p:cNvSpPr txBox="1"/>
          <p:nvPr>
            <p:ph type="subTitle" idx="3"/>
          </p:nvPr>
        </p:nvSpPr>
        <p:spPr>
          <a:xfrm>
            <a:off x="3419274" y="2171306"/>
            <a:ext cx="2305500" cy="60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25" name="Google Shape;125;p21"/>
          <p:cNvSpPr txBox="1"/>
          <p:nvPr>
            <p:ph type="title" idx="4"/>
          </p:nvPr>
        </p:nvSpPr>
        <p:spPr>
          <a:xfrm>
            <a:off x="1240813" y="3701375"/>
            <a:ext cx="1568700" cy="39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7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26" name="Google Shape;126;p21"/>
          <p:cNvSpPr txBox="1"/>
          <p:nvPr>
            <p:ph type="subTitle" idx="5"/>
          </p:nvPr>
        </p:nvSpPr>
        <p:spPr>
          <a:xfrm>
            <a:off x="872413" y="4047651"/>
            <a:ext cx="2305500" cy="60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27" name="Google Shape;127;p21"/>
          <p:cNvSpPr txBox="1"/>
          <p:nvPr>
            <p:ph type="title" idx="6"/>
          </p:nvPr>
        </p:nvSpPr>
        <p:spPr>
          <a:xfrm>
            <a:off x="3787674" y="3701375"/>
            <a:ext cx="1568700" cy="39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7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28" name="Google Shape;128;p21"/>
          <p:cNvSpPr txBox="1"/>
          <p:nvPr>
            <p:ph type="subTitle" idx="7"/>
          </p:nvPr>
        </p:nvSpPr>
        <p:spPr>
          <a:xfrm>
            <a:off x="3419274" y="4047651"/>
            <a:ext cx="2305500" cy="60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29" name="Google Shape;129;p21"/>
          <p:cNvSpPr txBox="1"/>
          <p:nvPr>
            <p:ph type="title" idx="8"/>
          </p:nvPr>
        </p:nvSpPr>
        <p:spPr>
          <a:xfrm>
            <a:off x="6334549" y="1830225"/>
            <a:ext cx="1568700" cy="39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7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30" name="Google Shape;130;p21"/>
          <p:cNvSpPr txBox="1"/>
          <p:nvPr>
            <p:ph type="subTitle" idx="9"/>
          </p:nvPr>
        </p:nvSpPr>
        <p:spPr>
          <a:xfrm>
            <a:off x="5966149" y="2171306"/>
            <a:ext cx="2305500" cy="60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31" name="Google Shape;131;p21"/>
          <p:cNvSpPr txBox="1"/>
          <p:nvPr>
            <p:ph type="title" idx="13"/>
          </p:nvPr>
        </p:nvSpPr>
        <p:spPr>
          <a:xfrm>
            <a:off x="6334549" y="3701375"/>
            <a:ext cx="1568700" cy="39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7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32" name="Google Shape;132;p21"/>
          <p:cNvSpPr txBox="1"/>
          <p:nvPr>
            <p:ph type="subTitle" idx="14"/>
          </p:nvPr>
        </p:nvSpPr>
        <p:spPr>
          <a:xfrm>
            <a:off x="5966149" y="4047651"/>
            <a:ext cx="2305500" cy="60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33" name="Google Shape;133;p21"/>
          <p:cNvSpPr txBox="1"/>
          <p:nvPr>
            <p:ph type="title" idx="15"/>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34" name="Google Shape;134;p21"/>
          <p:cNvPicPr preferRelativeResize="0"/>
          <p:nvPr/>
        </p:nvPicPr>
        <p:blipFill rotWithShape="1">
          <a:blip r:embed="rId2">
            <a:alphaModFix amt="15000"/>
          </a:blip>
          <a:srcRect t="39" b="39"/>
          <a:stretch>
            <a:fillRect/>
          </a:stretch>
        </p:blipFill>
        <p:spPr>
          <a:xfrm flipH="1">
            <a:off x="-29175" y="-29175"/>
            <a:ext cx="9203098" cy="517267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BLANK_1_1_1_1_2">
    <p:spTree>
      <p:nvGrpSpPr>
        <p:cNvPr id="135" name="Shape 135"/>
        <p:cNvGrpSpPr/>
        <p:nvPr/>
      </p:nvGrpSpPr>
      <p:grpSpPr>
        <a:xfrm>
          <a:off x="0" y="0"/>
          <a:ext cx="0" cy="0"/>
          <a:chOff x="0" y="0"/>
          <a:chExt cx="0" cy="0"/>
        </a:xfrm>
      </p:grpSpPr>
      <p:sp>
        <p:nvSpPr>
          <p:cNvPr id="136" name="Google Shape;136;p22"/>
          <p:cNvSpPr txBox="1"/>
          <p:nvPr>
            <p:ph type="title"/>
          </p:nvPr>
        </p:nvSpPr>
        <p:spPr>
          <a:xfrm>
            <a:off x="1754025" y="1836000"/>
            <a:ext cx="2285400" cy="33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7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37" name="Google Shape;137;p22"/>
          <p:cNvSpPr txBox="1"/>
          <p:nvPr>
            <p:ph type="subTitle" idx="1"/>
          </p:nvPr>
        </p:nvSpPr>
        <p:spPr>
          <a:xfrm>
            <a:off x="1703625" y="2177651"/>
            <a:ext cx="2386200" cy="56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38" name="Google Shape;138;p22"/>
          <p:cNvSpPr txBox="1"/>
          <p:nvPr>
            <p:ph type="title" idx="2"/>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39" name="Google Shape;139;p22"/>
          <p:cNvPicPr preferRelativeResize="0"/>
          <p:nvPr/>
        </p:nvPicPr>
        <p:blipFill rotWithShape="1">
          <a:blip r:embed="rId2">
            <a:alphaModFix amt="14000"/>
          </a:blip>
          <a:srcRect t="39" b="39"/>
          <a:stretch>
            <a:fillRect/>
          </a:stretch>
        </p:blipFill>
        <p:spPr>
          <a:xfrm>
            <a:off x="-29175" y="-29175"/>
            <a:ext cx="9203098" cy="5172673"/>
          </a:xfrm>
          <a:prstGeom prst="rect">
            <a:avLst/>
          </a:prstGeom>
          <a:noFill/>
          <a:ln>
            <a:noFill/>
          </a:ln>
        </p:spPr>
      </p:pic>
      <p:sp>
        <p:nvSpPr>
          <p:cNvPr id="140" name="Google Shape;140;p22"/>
          <p:cNvSpPr txBox="1"/>
          <p:nvPr>
            <p:ph type="title" idx="3" hasCustomPrompt="1"/>
          </p:nvPr>
        </p:nvSpPr>
        <p:spPr>
          <a:xfrm>
            <a:off x="1338225" y="1097763"/>
            <a:ext cx="3117000" cy="7302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5000"/>
              <a:buNone/>
              <a:defRPr sz="36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41" name="Google Shape;141;p22"/>
          <p:cNvSpPr txBox="1"/>
          <p:nvPr>
            <p:ph type="title" idx="4"/>
          </p:nvPr>
        </p:nvSpPr>
        <p:spPr>
          <a:xfrm>
            <a:off x="5104575" y="1836000"/>
            <a:ext cx="2285400" cy="33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7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42" name="Google Shape;142;p22"/>
          <p:cNvSpPr txBox="1"/>
          <p:nvPr>
            <p:ph type="subTitle" idx="5"/>
          </p:nvPr>
        </p:nvSpPr>
        <p:spPr>
          <a:xfrm>
            <a:off x="5054175" y="2177651"/>
            <a:ext cx="2386200" cy="56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43" name="Google Shape;143;p22"/>
          <p:cNvSpPr txBox="1"/>
          <p:nvPr>
            <p:ph type="title" idx="6" hasCustomPrompt="1"/>
          </p:nvPr>
        </p:nvSpPr>
        <p:spPr>
          <a:xfrm>
            <a:off x="4688775" y="1097763"/>
            <a:ext cx="3117000" cy="7302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5000"/>
              <a:buNone/>
              <a:defRPr sz="36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44" name="Google Shape;144;p22"/>
          <p:cNvSpPr txBox="1"/>
          <p:nvPr>
            <p:ph type="title" idx="7"/>
          </p:nvPr>
        </p:nvSpPr>
        <p:spPr>
          <a:xfrm>
            <a:off x="1754025" y="3684325"/>
            <a:ext cx="2285400" cy="33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7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45" name="Google Shape;145;p22"/>
          <p:cNvSpPr txBox="1"/>
          <p:nvPr>
            <p:ph type="subTitle" idx="8"/>
          </p:nvPr>
        </p:nvSpPr>
        <p:spPr>
          <a:xfrm>
            <a:off x="1703625" y="4025976"/>
            <a:ext cx="2386200" cy="56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46" name="Google Shape;146;p22"/>
          <p:cNvSpPr txBox="1"/>
          <p:nvPr>
            <p:ph type="title" idx="9" hasCustomPrompt="1"/>
          </p:nvPr>
        </p:nvSpPr>
        <p:spPr>
          <a:xfrm>
            <a:off x="1338225" y="2946088"/>
            <a:ext cx="3117000" cy="7302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5000"/>
              <a:buNone/>
              <a:defRPr sz="36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47" name="Google Shape;147;p22"/>
          <p:cNvSpPr txBox="1"/>
          <p:nvPr>
            <p:ph type="title" idx="13"/>
          </p:nvPr>
        </p:nvSpPr>
        <p:spPr>
          <a:xfrm>
            <a:off x="5104575" y="3684325"/>
            <a:ext cx="2285400" cy="33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7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48" name="Google Shape;148;p22"/>
          <p:cNvSpPr txBox="1"/>
          <p:nvPr>
            <p:ph type="subTitle" idx="14"/>
          </p:nvPr>
        </p:nvSpPr>
        <p:spPr>
          <a:xfrm>
            <a:off x="5054175" y="4025976"/>
            <a:ext cx="2386200" cy="56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49" name="Google Shape;149;p22"/>
          <p:cNvSpPr txBox="1"/>
          <p:nvPr>
            <p:ph type="title" idx="15" hasCustomPrompt="1"/>
          </p:nvPr>
        </p:nvSpPr>
        <p:spPr>
          <a:xfrm>
            <a:off x="4688775" y="2946088"/>
            <a:ext cx="3117000" cy="7302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5000"/>
              <a:buNone/>
              <a:defRPr sz="36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1">
  <p:cSld name="CUSTOM_3_1_1_1">
    <p:spTree>
      <p:nvGrpSpPr>
        <p:cNvPr id="150" name="Shape 150"/>
        <p:cNvGrpSpPr/>
        <p:nvPr/>
      </p:nvGrpSpPr>
      <p:grpSpPr>
        <a:xfrm>
          <a:off x="0" y="0"/>
          <a:ext cx="0" cy="0"/>
          <a:chOff x="0" y="0"/>
          <a:chExt cx="0" cy="0"/>
        </a:xfrm>
      </p:grpSpPr>
      <p:pic>
        <p:nvPicPr>
          <p:cNvPr id="151" name="Google Shape;151;p23"/>
          <p:cNvPicPr preferRelativeResize="0"/>
          <p:nvPr/>
        </p:nvPicPr>
        <p:blipFill rotWithShape="1">
          <a:blip r:embed="rId2">
            <a:alphaModFix amt="15000"/>
          </a:blip>
          <a:srcRect t="39" b="39"/>
          <a:stretch>
            <a:fillRect/>
          </a:stretch>
        </p:blipFill>
        <p:spPr>
          <a:xfrm rot="10800000">
            <a:off x="-29175" y="-14587"/>
            <a:ext cx="9203098" cy="5172673"/>
          </a:xfrm>
          <a:prstGeom prst="rect">
            <a:avLst/>
          </a:prstGeom>
          <a:noFill/>
          <a:ln>
            <a:noFill/>
          </a:ln>
        </p:spPr>
      </p:pic>
      <p:sp>
        <p:nvSpPr>
          <p:cNvPr id="152" name="Google Shape;152;p23"/>
          <p:cNvSpPr txBox="1"/>
          <p:nvPr>
            <p:ph type="title" hasCustomPrompt="1"/>
          </p:nvPr>
        </p:nvSpPr>
        <p:spPr>
          <a:xfrm>
            <a:off x="3064194" y="2906600"/>
            <a:ext cx="3015600" cy="735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marR="0" lvl="0" algn="ctr" rtl="0">
              <a:spcBef>
                <a:spcPts val="0"/>
              </a:spcBef>
              <a:spcAft>
                <a:spcPts val="0"/>
              </a:spcAft>
              <a:buSzPts val="5000"/>
              <a:buNone/>
              <a:defRPr sz="39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53" name="Google Shape;153;p23"/>
          <p:cNvSpPr txBox="1"/>
          <p:nvPr>
            <p:ph type="subTitle" idx="1"/>
          </p:nvPr>
        </p:nvSpPr>
        <p:spPr>
          <a:xfrm>
            <a:off x="3492725" y="4088100"/>
            <a:ext cx="2158500" cy="575400"/>
          </a:xfrm>
          <a:prstGeom prst="rect">
            <a:avLst/>
          </a:prstGeom>
          <a:noFill/>
          <a:ln>
            <a:noFill/>
          </a:ln>
        </p:spPr>
        <p:txBody>
          <a:bodyPr spcFirstLastPara="1" wrap="square" lIns="630000" tIns="91425" rIns="617975" bIns="91425" anchor="t" anchorCtr="0">
            <a:noAutofit/>
          </a:bodyPr>
          <a:lstStyle>
            <a:lvl1pPr marR="0" lvl="0" algn="ctr"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4" name="Google Shape;154;p23"/>
          <p:cNvSpPr txBox="1"/>
          <p:nvPr>
            <p:ph type="subTitle" idx="2"/>
          </p:nvPr>
        </p:nvSpPr>
        <p:spPr>
          <a:xfrm>
            <a:off x="2921675" y="3682700"/>
            <a:ext cx="3300600" cy="360000"/>
          </a:xfrm>
          <a:prstGeom prst="rect">
            <a:avLst/>
          </a:prstGeom>
          <a:noFill/>
          <a:ln>
            <a:noFill/>
          </a:ln>
        </p:spPr>
        <p:txBody>
          <a:bodyPr spcFirstLastPara="1" wrap="square" lIns="630000" tIns="91425" rIns="617975" bIns="91425" anchor="t" anchorCtr="0">
            <a:noAutofit/>
          </a:bodyPr>
          <a:lstStyle>
            <a:lvl1pPr marR="0" lvl="0" algn="ctr" rtl="0">
              <a:lnSpc>
                <a:spcPct val="100000"/>
              </a:lnSpc>
              <a:spcBef>
                <a:spcPts val="0"/>
              </a:spcBef>
              <a:spcAft>
                <a:spcPts val="0"/>
              </a:spcAft>
              <a:buSzPts val="1400"/>
              <a:buNone/>
              <a:defRPr sz="2100" b="1">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155" name="Google Shape;155;p23"/>
          <p:cNvSpPr txBox="1"/>
          <p:nvPr>
            <p:ph type="title" idx="3" hasCustomPrompt="1"/>
          </p:nvPr>
        </p:nvSpPr>
        <p:spPr>
          <a:xfrm>
            <a:off x="5263463" y="1095625"/>
            <a:ext cx="3015600" cy="735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marR="0" lvl="0" algn="ctr" rtl="0">
              <a:spcBef>
                <a:spcPts val="0"/>
              </a:spcBef>
              <a:spcAft>
                <a:spcPts val="0"/>
              </a:spcAft>
              <a:buSzPts val="5000"/>
              <a:buNone/>
              <a:defRPr sz="39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56" name="Google Shape;156;p23"/>
          <p:cNvSpPr txBox="1"/>
          <p:nvPr>
            <p:ph type="subTitle" idx="4"/>
          </p:nvPr>
        </p:nvSpPr>
        <p:spPr>
          <a:xfrm>
            <a:off x="5692014" y="2290688"/>
            <a:ext cx="2158500" cy="575400"/>
          </a:xfrm>
          <a:prstGeom prst="rect">
            <a:avLst/>
          </a:prstGeom>
          <a:noFill/>
          <a:ln>
            <a:noFill/>
          </a:ln>
        </p:spPr>
        <p:txBody>
          <a:bodyPr spcFirstLastPara="1" wrap="square" lIns="630000" tIns="91425" rIns="617975" bIns="91425" anchor="t" anchorCtr="0">
            <a:noAutofit/>
          </a:bodyPr>
          <a:lstStyle>
            <a:lvl1pPr marR="0" lvl="0" algn="ctr"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7" name="Google Shape;157;p23"/>
          <p:cNvSpPr txBox="1"/>
          <p:nvPr>
            <p:ph type="subTitle" idx="5"/>
          </p:nvPr>
        </p:nvSpPr>
        <p:spPr>
          <a:xfrm>
            <a:off x="5120963" y="1875963"/>
            <a:ext cx="3300600" cy="360000"/>
          </a:xfrm>
          <a:prstGeom prst="rect">
            <a:avLst/>
          </a:prstGeom>
          <a:noFill/>
          <a:ln>
            <a:noFill/>
          </a:ln>
        </p:spPr>
        <p:txBody>
          <a:bodyPr spcFirstLastPara="1" wrap="square" lIns="630000" tIns="91425" rIns="617975" bIns="91425" anchor="t" anchorCtr="0">
            <a:noAutofit/>
          </a:bodyPr>
          <a:lstStyle>
            <a:lvl1pPr marR="0" lvl="0" algn="ctr" rtl="0">
              <a:lnSpc>
                <a:spcPct val="100000"/>
              </a:lnSpc>
              <a:spcBef>
                <a:spcPts val="0"/>
              </a:spcBef>
              <a:spcAft>
                <a:spcPts val="0"/>
              </a:spcAft>
              <a:buSzPts val="1400"/>
              <a:buNone/>
              <a:defRPr sz="2100" b="1">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158" name="Google Shape;158;p23"/>
          <p:cNvSpPr txBox="1"/>
          <p:nvPr>
            <p:ph type="title" idx="6" hasCustomPrompt="1"/>
          </p:nvPr>
        </p:nvSpPr>
        <p:spPr>
          <a:xfrm>
            <a:off x="862500" y="1099688"/>
            <a:ext cx="3015600" cy="735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marR="0" lvl="0" algn="ctr" rtl="0">
              <a:spcBef>
                <a:spcPts val="0"/>
              </a:spcBef>
              <a:spcAft>
                <a:spcPts val="0"/>
              </a:spcAft>
              <a:buSzPts val="5000"/>
              <a:buNone/>
              <a:defRPr sz="39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59" name="Google Shape;159;p23"/>
          <p:cNvSpPr txBox="1"/>
          <p:nvPr>
            <p:ph type="subTitle" idx="7"/>
          </p:nvPr>
        </p:nvSpPr>
        <p:spPr>
          <a:xfrm>
            <a:off x="1291050" y="2284200"/>
            <a:ext cx="2158500" cy="575400"/>
          </a:xfrm>
          <a:prstGeom prst="rect">
            <a:avLst/>
          </a:prstGeom>
          <a:noFill/>
          <a:ln>
            <a:noFill/>
          </a:ln>
        </p:spPr>
        <p:txBody>
          <a:bodyPr spcFirstLastPara="1" wrap="square" lIns="630000" tIns="91425" rIns="617975" bIns="91425" anchor="t" anchorCtr="0">
            <a:noAutofit/>
          </a:bodyPr>
          <a:lstStyle>
            <a:lvl1pPr marR="0" lvl="0" algn="ctr"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0" name="Google Shape;160;p23"/>
          <p:cNvSpPr txBox="1"/>
          <p:nvPr>
            <p:ph type="subTitle" idx="8"/>
          </p:nvPr>
        </p:nvSpPr>
        <p:spPr>
          <a:xfrm>
            <a:off x="720000" y="1875800"/>
            <a:ext cx="3300600" cy="360000"/>
          </a:xfrm>
          <a:prstGeom prst="rect">
            <a:avLst/>
          </a:prstGeom>
          <a:noFill/>
          <a:ln>
            <a:noFill/>
          </a:ln>
        </p:spPr>
        <p:txBody>
          <a:bodyPr spcFirstLastPara="1" wrap="square" lIns="630000" tIns="91425" rIns="617975" bIns="91425" anchor="t" anchorCtr="0">
            <a:noAutofit/>
          </a:bodyPr>
          <a:lstStyle>
            <a:lvl1pPr marR="5080" lvl="0" algn="ctr" rtl="0">
              <a:lnSpc>
                <a:spcPct val="100000"/>
              </a:lnSpc>
              <a:spcBef>
                <a:spcPts val="0"/>
              </a:spcBef>
              <a:spcAft>
                <a:spcPts val="0"/>
              </a:spcAft>
              <a:buSzPts val="1400"/>
              <a:buNone/>
              <a:defRPr sz="2100" b="1">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161" name="Google Shape;161;p23"/>
          <p:cNvSpPr txBox="1"/>
          <p:nvPr>
            <p:ph type="title" idx="9"/>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1">
  <p:cSld name="CUSTOM_1_1">
    <p:spTree>
      <p:nvGrpSpPr>
        <p:cNvPr id="162" name="Shape 162"/>
        <p:cNvGrpSpPr/>
        <p:nvPr/>
      </p:nvGrpSpPr>
      <p:grpSpPr>
        <a:xfrm>
          <a:off x="0" y="0"/>
          <a:ext cx="0" cy="0"/>
          <a:chOff x="0" y="0"/>
          <a:chExt cx="0" cy="0"/>
        </a:xfrm>
      </p:grpSpPr>
      <p:sp>
        <p:nvSpPr>
          <p:cNvPr id="163" name="Google Shape;163;p24"/>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4" name="Google Shape;164;p24"/>
          <p:cNvSpPr/>
          <p:nvPr/>
        </p:nvSpPr>
        <p:spPr>
          <a:xfrm rot="10800000" flipH="1">
            <a:off x="591385" y="5125175"/>
            <a:ext cx="1270131" cy="22550"/>
          </a:xfrm>
          <a:custGeom>
            <a:avLst/>
            <a:gdLst/>
            <a:ahLst/>
            <a:cxnLst/>
            <a:rect l="l" t="t" r="r" b="b"/>
            <a:pathLst>
              <a:path w="28793" h="902" extrusionOk="0">
                <a:moveTo>
                  <a:pt x="0" y="1"/>
                </a:moveTo>
                <a:lnTo>
                  <a:pt x="0" y="901"/>
                </a:lnTo>
                <a:lnTo>
                  <a:pt x="28793" y="901"/>
                </a:lnTo>
                <a:lnTo>
                  <a:pt x="287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65" name="Google Shape;165;p24"/>
          <p:cNvPicPr preferRelativeResize="0"/>
          <p:nvPr/>
        </p:nvPicPr>
        <p:blipFill rotWithShape="1">
          <a:blip r:embed="rId2">
            <a:alphaModFix amt="16000"/>
          </a:blip>
          <a:srcRect t="39" b="39"/>
          <a:stretch>
            <a:fillRect/>
          </a:stretch>
        </p:blipFill>
        <p:spPr>
          <a:xfrm>
            <a:off x="-29175" y="-29175"/>
            <a:ext cx="9203098" cy="5172673"/>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2">
  <p:cSld name="CUSTOM_1_1_1">
    <p:spTree>
      <p:nvGrpSpPr>
        <p:cNvPr id="166" name="Shape 166"/>
        <p:cNvGrpSpPr/>
        <p:nvPr/>
      </p:nvGrpSpPr>
      <p:grpSpPr>
        <a:xfrm>
          <a:off x="0" y="0"/>
          <a:ext cx="0" cy="0"/>
          <a:chOff x="0" y="0"/>
          <a:chExt cx="0" cy="0"/>
        </a:xfrm>
      </p:grpSpPr>
      <p:sp>
        <p:nvSpPr>
          <p:cNvPr id="167" name="Google Shape;167;p25"/>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68" name="Google Shape;168;p25"/>
          <p:cNvPicPr preferRelativeResize="0"/>
          <p:nvPr/>
        </p:nvPicPr>
        <p:blipFill>
          <a:blip r:embed="rId2">
            <a:alphaModFix amt="17000"/>
          </a:blip>
          <a:stretch>
            <a:fillRect/>
          </a:stretch>
        </p:blipFill>
        <p:spPr>
          <a:xfrm rot="10800000">
            <a:off x="-29175" y="-14587"/>
            <a:ext cx="9203098" cy="517267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3">
  <p:cSld name="CUSTOM_1_1_1_1">
    <p:spTree>
      <p:nvGrpSpPr>
        <p:cNvPr id="169" name="Shape 169"/>
        <p:cNvGrpSpPr/>
        <p:nvPr/>
      </p:nvGrpSpPr>
      <p:grpSpPr>
        <a:xfrm>
          <a:off x="0" y="0"/>
          <a:ext cx="0" cy="0"/>
          <a:chOff x="0" y="0"/>
          <a:chExt cx="0" cy="0"/>
        </a:xfrm>
      </p:grpSpPr>
      <p:sp>
        <p:nvSpPr>
          <p:cNvPr id="170" name="Google Shape;170;p26"/>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71" name="Google Shape;171;p26"/>
          <p:cNvPicPr preferRelativeResize="0"/>
          <p:nvPr/>
        </p:nvPicPr>
        <p:blipFill>
          <a:blip r:embed="rId2">
            <a:alphaModFix amt="15000"/>
          </a:blip>
          <a:stretch>
            <a:fillRect/>
          </a:stretch>
        </p:blipFill>
        <p:spPr>
          <a:xfrm flipH="1">
            <a:off x="-29175" y="-14587"/>
            <a:ext cx="9203098" cy="5172674"/>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72" name="Shape 172"/>
        <p:cNvGrpSpPr/>
        <p:nvPr/>
      </p:nvGrpSpPr>
      <p:grpSpPr>
        <a:xfrm>
          <a:off x="0" y="0"/>
          <a:ext cx="0" cy="0"/>
          <a:chOff x="0" y="0"/>
          <a:chExt cx="0" cy="0"/>
        </a:xfrm>
      </p:grpSpPr>
      <p:sp>
        <p:nvSpPr>
          <p:cNvPr id="173" name="Google Shape;173;p27"/>
          <p:cNvSpPr txBox="1"/>
          <p:nvPr>
            <p:ph type="ctrTitle"/>
          </p:nvPr>
        </p:nvSpPr>
        <p:spPr>
          <a:xfrm>
            <a:off x="535513" y="682490"/>
            <a:ext cx="4284000" cy="99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174" name="Google Shape;174;p27"/>
          <p:cNvSpPr txBox="1"/>
          <p:nvPr>
            <p:ph type="subTitle" idx="1"/>
          </p:nvPr>
        </p:nvSpPr>
        <p:spPr>
          <a:xfrm>
            <a:off x="1167313" y="1768550"/>
            <a:ext cx="3020400" cy="99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p:txBody>
      </p:sp>
      <p:pic>
        <p:nvPicPr>
          <p:cNvPr id="175" name="Google Shape;175;p27"/>
          <p:cNvPicPr preferRelativeResize="0"/>
          <p:nvPr/>
        </p:nvPicPr>
        <p:blipFill rotWithShape="1">
          <a:blip r:embed="rId2">
            <a:alphaModFix amt="14000"/>
          </a:blip>
          <a:srcRect t="39" b="39"/>
          <a:stretch>
            <a:fillRect/>
          </a:stretch>
        </p:blipFill>
        <p:spPr>
          <a:xfrm>
            <a:off x="-29175" y="-29175"/>
            <a:ext cx="9203098" cy="5172673"/>
          </a:xfrm>
          <a:prstGeom prst="rect">
            <a:avLst/>
          </a:prstGeom>
          <a:noFill/>
          <a:ln>
            <a:noFill/>
          </a:ln>
        </p:spPr>
      </p:pic>
      <p:sp>
        <p:nvSpPr>
          <p:cNvPr id="176" name="Google Shape;176;p27"/>
          <p:cNvSpPr txBox="1"/>
          <p:nvPr/>
        </p:nvSpPr>
        <p:spPr>
          <a:xfrm>
            <a:off x="860713" y="3440675"/>
            <a:ext cx="3633600" cy="760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GB" sz="1200">
                <a:solidFill>
                  <a:schemeClr val="dk1"/>
                </a:solidFill>
                <a:latin typeface="Barlow" panose="020B0606020202050201"/>
                <a:ea typeface="Barlow" panose="020B0606020202050201"/>
                <a:cs typeface="Barlow" panose="020B0606020202050201"/>
                <a:sym typeface="Barlow" panose="020B0606020202050201"/>
              </a:rPr>
              <a:t>CREDITS: This presentation template was created by </a:t>
            </a:r>
            <a:r>
              <a:rPr lang="en-GB" sz="1200" b="1">
                <a:solidFill>
                  <a:schemeClr val="dk1"/>
                </a:solidFill>
                <a:uFill>
                  <a:noFill/>
                </a:uFill>
                <a:latin typeface="Barlow" panose="020B0606020202050201"/>
                <a:ea typeface="Barlow" panose="020B0606020202050201"/>
                <a:cs typeface="Barlow" panose="020B0606020202050201"/>
                <a:sym typeface="Barlow" panose="020B0606020202050201"/>
                <a:hlinkClick r:id="rId3"/>
              </a:rPr>
              <a:t>Slidesgo</a:t>
            </a:r>
            <a:r>
              <a:rPr lang="en-GB" sz="1200">
                <a:solidFill>
                  <a:schemeClr val="dk1"/>
                </a:solidFill>
                <a:latin typeface="Barlow" panose="020B0606020202050201"/>
                <a:ea typeface="Barlow" panose="020B0606020202050201"/>
                <a:cs typeface="Barlow" panose="020B0606020202050201"/>
                <a:sym typeface="Barlow" panose="020B0606020202050201"/>
              </a:rPr>
              <a:t>, including icons by </a:t>
            </a:r>
            <a:r>
              <a:rPr lang="en-GB" sz="1200" b="1">
                <a:solidFill>
                  <a:schemeClr val="dk1"/>
                </a:solidFill>
                <a:uFill>
                  <a:noFill/>
                </a:uFill>
                <a:latin typeface="Barlow" panose="020B0606020202050201"/>
                <a:ea typeface="Barlow" panose="020B0606020202050201"/>
                <a:cs typeface="Barlow" panose="020B0606020202050201"/>
                <a:sym typeface="Barlow" panose="020B0606020202050201"/>
                <a:hlinkClick r:id="rId4"/>
              </a:rPr>
              <a:t>Flaticon</a:t>
            </a:r>
            <a:r>
              <a:rPr lang="en-GB" sz="1200">
                <a:solidFill>
                  <a:schemeClr val="dk1"/>
                </a:solidFill>
                <a:latin typeface="Barlow" panose="020B0606020202050201"/>
                <a:ea typeface="Barlow" panose="020B0606020202050201"/>
                <a:cs typeface="Barlow" panose="020B0606020202050201"/>
                <a:sym typeface="Barlow" panose="020B0606020202050201"/>
              </a:rPr>
              <a:t>, and infographics &amp; images by </a:t>
            </a:r>
            <a:r>
              <a:rPr lang="en-GB" sz="1200" b="1">
                <a:solidFill>
                  <a:schemeClr val="dk1"/>
                </a:solidFill>
                <a:uFill>
                  <a:noFill/>
                </a:uFill>
                <a:latin typeface="Barlow" panose="020B0606020202050201"/>
                <a:ea typeface="Barlow" panose="020B0606020202050201"/>
                <a:cs typeface="Barlow" panose="020B0606020202050201"/>
                <a:sym typeface="Barlow" panose="020B0606020202050201"/>
                <a:hlinkClick r:id="rId5"/>
              </a:rPr>
              <a:t>Freepik</a:t>
            </a:r>
            <a:endParaRPr sz="1200" b="1">
              <a:solidFill>
                <a:schemeClr val="dk1"/>
              </a:solidFill>
              <a:latin typeface="Barlow" panose="020B0606020202050201"/>
              <a:ea typeface="Barlow" panose="020B0606020202050201"/>
              <a:cs typeface="Barlow" panose="020B0606020202050201"/>
              <a:sym typeface="Barlow" panose="020B0606020202050201"/>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77" name="Shape 177"/>
        <p:cNvGrpSpPr/>
        <p:nvPr/>
      </p:nvGrpSpPr>
      <p:grpSpPr>
        <a:xfrm>
          <a:off x="0" y="0"/>
          <a:ext cx="0" cy="0"/>
          <a:chOff x="0" y="0"/>
          <a:chExt cx="0" cy="0"/>
        </a:xfrm>
      </p:grpSpPr>
      <p:pic>
        <p:nvPicPr>
          <p:cNvPr id="178" name="Google Shape;178;p28"/>
          <p:cNvPicPr preferRelativeResize="0"/>
          <p:nvPr/>
        </p:nvPicPr>
        <p:blipFill>
          <a:blip r:embed="rId2">
            <a:alphaModFix amt="15000"/>
          </a:blip>
          <a:stretch>
            <a:fillRect/>
          </a:stretch>
        </p:blipFill>
        <p:spPr>
          <a:xfrm>
            <a:off x="-29175" y="-29175"/>
            <a:ext cx="9203098" cy="5172674"/>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79" name="Shape 179"/>
        <p:cNvGrpSpPr/>
        <p:nvPr/>
      </p:nvGrpSpPr>
      <p:grpSpPr>
        <a:xfrm>
          <a:off x="0" y="0"/>
          <a:ext cx="0" cy="0"/>
          <a:chOff x="0" y="0"/>
          <a:chExt cx="0" cy="0"/>
        </a:xfrm>
      </p:grpSpPr>
      <p:pic>
        <p:nvPicPr>
          <p:cNvPr id="180" name="Google Shape;180;p29"/>
          <p:cNvPicPr preferRelativeResize="0"/>
          <p:nvPr/>
        </p:nvPicPr>
        <p:blipFill rotWithShape="1">
          <a:blip r:embed="rId2">
            <a:alphaModFix amt="15000"/>
          </a:blip>
          <a:srcRect t="39" b="39"/>
          <a:stretch>
            <a:fillRect/>
          </a:stretch>
        </p:blipFill>
        <p:spPr>
          <a:xfrm>
            <a:off x="-29175" y="-29175"/>
            <a:ext cx="9203098" cy="517267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 name="Google Shape;20;p4"/>
          <p:cNvSpPr txBox="1"/>
          <p:nvPr>
            <p:ph type="body" idx="1"/>
          </p:nvPr>
        </p:nvSpPr>
        <p:spPr>
          <a:xfrm>
            <a:off x="662550" y="1128225"/>
            <a:ext cx="7831500" cy="3474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chemeClr val="lt1"/>
              </a:buClr>
              <a:buSzPts val="1800"/>
              <a:buAutoNum type="arabicPeriod"/>
              <a:defRPr sz="1200"/>
            </a:lvl1pPr>
            <a:lvl2pPr marL="914400" lvl="1" indent="-317500" rtl="0">
              <a:lnSpc>
                <a:spcPct val="115000"/>
              </a:lnSpc>
              <a:spcBef>
                <a:spcPts val="0"/>
              </a:spcBef>
              <a:spcAft>
                <a:spcPts val="0"/>
              </a:spcAft>
              <a:buClr>
                <a:srgbClr val="FFB000"/>
              </a:buClr>
              <a:buSzPts val="1400"/>
              <a:buFont typeface="Arial" panose="020B0604020202020204"/>
              <a:buAutoNum type="alphaLcPeriod"/>
              <a:defRPr/>
            </a:lvl2pPr>
            <a:lvl3pPr marL="1371600" lvl="2" indent="-317500" rtl="0">
              <a:lnSpc>
                <a:spcPct val="115000"/>
              </a:lnSpc>
              <a:spcBef>
                <a:spcPts val="0"/>
              </a:spcBef>
              <a:spcAft>
                <a:spcPts val="0"/>
              </a:spcAft>
              <a:buClr>
                <a:srgbClr val="FFB000"/>
              </a:buClr>
              <a:buSzPts val="1400"/>
              <a:buFont typeface="Arial" panose="020B0604020202020204"/>
              <a:buAutoNum type="romanLcPeriod"/>
              <a:defRPr/>
            </a:lvl3pPr>
            <a:lvl4pPr marL="1828800" lvl="3" indent="-317500" rtl="0">
              <a:lnSpc>
                <a:spcPct val="115000"/>
              </a:lnSpc>
              <a:spcBef>
                <a:spcPts val="0"/>
              </a:spcBef>
              <a:spcAft>
                <a:spcPts val="0"/>
              </a:spcAft>
              <a:buClr>
                <a:srgbClr val="FFB000"/>
              </a:buClr>
              <a:buSzPts val="1400"/>
              <a:buFont typeface="Arial" panose="020B0604020202020204"/>
              <a:buAutoNum type="arabicPeriod"/>
              <a:defRPr/>
            </a:lvl4pPr>
            <a:lvl5pPr marL="2286000" lvl="4" indent="-317500" rtl="0">
              <a:lnSpc>
                <a:spcPct val="115000"/>
              </a:lnSpc>
              <a:spcBef>
                <a:spcPts val="0"/>
              </a:spcBef>
              <a:spcAft>
                <a:spcPts val="0"/>
              </a:spcAft>
              <a:buClr>
                <a:srgbClr val="FFB000"/>
              </a:buClr>
              <a:buSzPts val="1400"/>
              <a:buFont typeface="Arial" panose="020B0604020202020204"/>
              <a:buAutoNum type="alphaLcPeriod"/>
              <a:defRPr/>
            </a:lvl5pPr>
            <a:lvl6pPr marL="2743200" lvl="5" indent="-317500" rtl="0">
              <a:lnSpc>
                <a:spcPct val="115000"/>
              </a:lnSpc>
              <a:spcBef>
                <a:spcPts val="0"/>
              </a:spcBef>
              <a:spcAft>
                <a:spcPts val="0"/>
              </a:spcAft>
              <a:buClr>
                <a:srgbClr val="FFB000"/>
              </a:buClr>
              <a:buSzPts val="1400"/>
              <a:buFont typeface="Arial" panose="020B0604020202020204"/>
              <a:buAutoNum type="romanLcPeriod"/>
              <a:defRPr/>
            </a:lvl6pPr>
            <a:lvl7pPr marL="3200400" lvl="6" indent="-317500" rtl="0">
              <a:lnSpc>
                <a:spcPct val="115000"/>
              </a:lnSpc>
              <a:spcBef>
                <a:spcPts val="0"/>
              </a:spcBef>
              <a:spcAft>
                <a:spcPts val="0"/>
              </a:spcAft>
              <a:buClr>
                <a:srgbClr val="FFB000"/>
              </a:buClr>
              <a:buSzPts val="1400"/>
              <a:buFont typeface="Arial" panose="020B0604020202020204"/>
              <a:buAutoNum type="arabicPeriod"/>
              <a:defRPr/>
            </a:lvl7pPr>
            <a:lvl8pPr marL="3657600" lvl="7" indent="-317500" rtl="0">
              <a:lnSpc>
                <a:spcPct val="115000"/>
              </a:lnSpc>
              <a:spcBef>
                <a:spcPts val="0"/>
              </a:spcBef>
              <a:spcAft>
                <a:spcPts val="0"/>
              </a:spcAft>
              <a:buClr>
                <a:srgbClr val="FFB000"/>
              </a:buClr>
              <a:buSzPts val="1400"/>
              <a:buFont typeface="Arial" panose="020B0604020202020204"/>
              <a:buAutoNum type="alphaLcPeriod"/>
              <a:defRPr/>
            </a:lvl8pPr>
            <a:lvl9pPr marL="4114800" lvl="8" indent="-317500" rtl="0">
              <a:lnSpc>
                <a:spcPct val="115000"/>
              </a:lnSpc>
              <a:spcBef>
                <a:spcPts val="0"/>
              </a:spcBef>
              <a:spcAft>
                <a:spcPts val="0"/>
              </a:spcAft>
              <a:buClr>
                <a:srgbClr val="FFB000"/>
              </a:buClr>
              <a:buSzPts val="1400"/>
              <a:buFont typeface="Arial" panose="020B0604020202020204"/>
              <a:buAutoNum type="romanLcPeriod"/>
              <a:defRPr/>
            </a:lvl9pPr>
          </a:lstStyle>
          <a:p/>
        </p:txBody>
      </p:sp>
      <p:pic>
        <p:nvPicPr>
          <p:cNvPr id="21" name="Google Shape;21;p4"/>
          <p:cNvPicPr preferRelativeResize="0"/>
          <p:nvPr/>
        </p:nvPicPr>
        <p:blipFill rotWithShape="1">
          <a:blip r:embed="rId2">
            <a:alphaModFix amt="16000"/>
          </a:blip>
          <a:srcRect t="39" b="39"/>
          <a:stretch>
            <a:fillRect/>
          </a:stretch>
        </p:blipFill>
        <p:spPr>
          <a:xfrm>
            <a:off x="-29175" y="-29175"/>
            <a:ext cx="9203098" cy="517267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2" name="Shape 22"/>
        <p:cNvGrpSpPr/>
        <p:nvPr/>
      </p:nvGrpSpPr>
      <p:grpSpPr>
        <a:xfrm>
          <a:off x="0" y="0"/>
          <a:ext cx="0" cy="0"/>
          <a:chOff x="0" y="0"/>
          <a:chExt cx="0" cy="0"/>
        </a:xfrm>
      </p:grpSpPr>
      <p:sp>
        <p:nvSpPr>
          <p:cNvPr id="23" name="Google Shape;23;p5"/>
          <p:cNvSpPr txBox="1"/>
          <p:nvPr>
            <p:ph type="subTitle" idx="1"/>
          </p:nvPr>
        </p:nvSpPr>
        <p:spPr>
          <a:xfrm>
            <a:off x="1987025" y="3334550"/>
            <a:ext cx="1357800" cy="386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500"/>
              <a:buFont typeface="Bebas Neue" panose="020B0606020202050201"/>
              <a:buNone/>
              <a:defRPr sz="1700" b="1">
                <a:latin typeface="Archivo Black" panose="020B0A03020202020B04"/>
                <a:ea typeface="Archivo Black" panose="020B0A03020202020B04"/>
                <a:cs typeface="Archivo Black" panose="020B0A03020202020B04"/>
                <a:sym typeface="Archivo Black" panose="020B0A03020202020B04"/>
              </a:defRPr>
            </a:lvl1pPr>
            <a:lvl2pPr lvl="1" algn="ctr">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2pPr>
            <a:lvl3pPr lvl="2" algn="ctr">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3pPr>
            <a:lvl4pPr lvl="3" algn="ctr">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4pPr>
            <a:lvl5pPr lvl="4" algn="ctr">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5pPr>
            <a:lvl6pPr lvl="5" algn="ctr">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6pPr>
            <a:lvl7pPr lvl="6" algn="ctr">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7pPr>
            <a:lvl8pPr lvl="7" algn="ctr">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8pPr>
            <a:lvl9pPr lvl="8" algn="ctr">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9pPr>
          </a:lstStyle>
          <a:p/>
        </p:txBody>
      </p:sp>
      <p:sp>
        <p:nvSpPr>
          <p:cNvPr id="24" name="Google Shape;24;p5"/>
          <p:cNvSpPr txBox="1"/>
          <p:nvPr>
            <p:ph type="subTitle" idx="2"/>
          </p:nvPr>
        </p:nvSpPr>
        <p:spPr>
          <a:xfrm>
            <a:off x="5799450" y="3340042"/>
            <a:ext cx="1357800" cy="38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Font typeface="Bebas Neue" panose="020B0606020202050201"/>
              <a:buNone/>
              <a:defRPr sz="1700" b="1">
                <a:latin typeface="Archivo Black" panose="020B0A03020202020B04"/>
                <a:ea typeface="Archivo Black" panose="020B0A03020202020B04"/>
                <a:cs typeface="Archivo Black" panose="020B0A03020202020B04"/>
                <a:sym typeface="Archivo Black" panose="020B0A03020202020B04"/>
              </a:defRPr>
            </a:lvl1pPr>
            <a:lvl2pPr lvl="1" algn="ctr" rtl="0">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9pPr>
          </a:lstStyle>
          <a:p/>
        </p:txBody>
      </p:sp>
      <p:sp>
        <p:nvSpPr>
          <p:cNvPr id="25" name="Google Shape;25;p5"/>
          <p:cNvSpPr txBox="1"/>
          <p:nvPr>
            <p:ph type="subTitle" idx="3"/>
          </p:nvPr>
        </p:nvSpPr>
        <p:spPr>
          <a:xfrm>
            <a:off x="1292975" y="3804250"/>
            <a:ext cx="2745900" cy="77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6" name="Google Shape;26;p5"/>
          <p:cNvSpPr txBox="1"/>
          <p:nvPr>
            <p:ph type="subTitle" idx="4"/>
          </p:nvPr>
        </p:nvSpPr>
        <p:spPr>
          <a:xfrm>
            <a:off x="5105400" y="3808396"/>
            <a:ext cx="2745900" cy="77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7" name="Google Shape;27;p5"/>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8" name="Google Shape;28;p5"/>
          <p:cNvPicPr preferRelativeResize="0"/>
          <p:nvPr/>
        </p:nvPicPr>
        <p:blipFill rotWithShape="1">
          <a:blip r:embed="rId2">
            <a:alphaModFix amt="16000"/>
          </a:blip>
          <a:srcRect t="39" b="39"/>
          <a:stretch>
            <a:fillRect/>
          </a:stretch>
        </p:blipFill>
        <p:spPr>
          <a:xfrm rot="10800000" flipH="1">
            <a:off x="-29175" y="-29175"/>
            <a:ext cx="9203098" cy="517267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31" name="Google Shape;31;p6"/>
          <p:cNvPicPr preferRelativeResize="0"/>
          <p:nvPr/>
        </p:nvPicPr>
        <p:blipFill rotWithShape="1">
          <a:blip r:embed="rId2">
            <a:alphaModFix amt="16000"/>
          </a:blip>
          <a:srcRect t="39" b="39"/>
          <a:stretch>
            <a:fillRect/>
          </a:stretch>
        </p:blipFill>
        <p:spPr>
          <a:xfrm flipH="1">
            <a:off x="-29175" y="-29175"/>
            <a:ext cx="9203098" cy="517267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subTitle" idx="1"/>
          </p:nvPr>
        </p:nvSpPr>
        <p:spPr>
          <a:xfrm>
            <a:off x="4849100" y="1606200"/>
            <a:ext cx="3572400" cy="2445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800"/>
              <a:buFont typeface="Open Sans"/>
              <a:buChar char="●"/>
              <a:defRPr/>
            </a:lvl1pPr>
            <a:lvl2pPr lvl="1" algn="ctr" rtl="0">
              <a:lnSpc>
                <a:spcPct val="100000"/>
              </a:lnSpc>
              <a:spcBef>
                <a:spcPts val="0"/>
              </a:spcBef>
              <a:spcAft>
                <a:spcPts val="0"/>
              </a:spcAft>
              <a:buClr>
                <a:srgbClr val="999999"/>
              </a:buClr>
              <a:buSzPts val="800"/>
              <a:buFont typeface="Open Sans"/>
              <a:buChar char="○"/>
              <a:defRPr/>
            </a:lvl2pPr>
            <a:lvl3pPr lvl="2" algn="ctr" rtl="0">
              <a:lnSpc>
                <a:spcPct val="100000"/>
              </a:lnSpc>
              <a:spcBef>
                <a:spcPts val="0"/>
              </a:spcBef>
              <a:spcAft>
                <a:spcPts val="0"/>
              </a:spcAft>
              <a:buClr>
                <a:srgbClr val="999999"/>
              </a:buClr>
              <a:buSzPts val="800"/>
              <a:buFont typeface="Open Sans"/>
              <a:buChar char="■"/>
              <a:defRPr/>
            </a:lvl3pPr>
            <a:lvl4pPr lvl="3" algn="ctr" rtl="0">
              <a:lnSpc>
                <a:spcPct val="100000"/>
              </a:lnSpc>
              <a:spcBef>
                <a:spcPts val="0"/>
              </a:spcBef>
              <a:spcAft>
                <a:spcPts val="0"/>
              </a:spcAft>
              <a:buClr>
                <a:srgbClr val="999999"/>
              </a:buClr>
              <a:buSzPts val="800"/>
              <a:buFont typeface="Open Sans"/>
              <a:buChar char="●"/>
              <a:defRPr/>
            </a:lvl4pPr>
            <a:lvl5pPr lvl="4" algn="ctr" rtl="0">
              <a:lnSpc>
                <a:spcPct val="100000"/>
              </a:lnSpc>
              <a:spcBef>
                <a:spcPts val="0"/>
              </a:spcBef>
              <a:spcAft>
                <a:spcPts val="0"/>
              </a:spcAft>
              <a:buClr>
                <a:srgbClr val="999999"/>
              </a:buClr>
              <a:buSzPts val="1200"/>
              <a:buFont typeface="Open Sans"/>
              <a:buChar char="○"/>
              <a:defRPr/>
            </a:lvl5pPr>
            <a:lvl6pPr lvl="5" algn="ctr" rtl="0">
              <a:lnSpc>
                <a:spcPct val="100000"/>
              </a:lnSpc>
              <a:spcBef>
                <a:spcPts val="0"/>
              </a:spcBef>
              <a:spcAft>
                <a:spcPts val="0"/>
              </a:spcAft>
              <a:buClr>
                <a:srgbClr val="999999"/>
              </a:buClr>
              <a:buSzPts val="1200"/>
              <a:buFont typeface="Open Sans"/>
              <a:buChar char="■"/>
              <a:defRPr/>
            </a:lvl6pPr>
            <a:lvl7pPr lvl="6" algn="ctr" rtl="0">
              <a:lnSpc>
                <a:spcPct val="100000"/>
              </a:lnSpc>
              <a:spcBef>
                <a:spcPts val="0"/>
              </a:spcBef>
              <a:spcAft>
                <a:spcPts val="0"/>
              </a:spcAft>
              <a:buClr>
                <a:srgbClr val="999999"/>
              </a:buClr>
              <a:buSzPts val="700"/>
              <a:buFont typeface="Open Sans"/>
              <a:buChar char="●"/>
              <a:defRPr/>
            </a:lvl7pPr>
            <a:lvl8pPr lvl="7" algn="ctr" rtl="0">
              <a:lnSpc>
                <a:spcPct val="100000"/>
              </a:lnSpc>
              <a:spcBef>
                <a:spcPts val="0"/>
              </a:spcBef>
              <a:spcAft>
                <a:spcPts val="0"/>
              </a:spcAft>
              <a:buClr>
                <a:srgbClr val="999999"/>
              </a:buClr>
              <a:buSzPts val="700"/>
              <a:buFont typeface="Open Sans"/>
              <a:buChar char="○"/>
              <a:defRPr/>
            </a:lvl8pPr>
            <a:lvl9pPr lvl="8" algn="ctr" rtl="0">
              <a:lnSpc>
                <a:spcPct val="100000"/>
              </a:lnSpc>
              <a:spcBef>
                <a:spcPts val="0"/>
              </a:spcBef>
              <a:spcAft>
                <a:spcPts val="0"/>
              </a:spcAft>
              <a:buClr>
                <a:srgbClr val="999999"/>
              </a:buClr>
              <a:buSzPts val="600"/>
              <a:buFont typeface="Open Sans"/>
              <a:buChar char="■"/>
              <a:defRPr/>
            </a:lvl9pPr>
          </a:lstStyle>
          <a:p/>
        </p:txBody>
      </p:sp>
      <p:sp>
        <p:nvSpPr>
          <p:cNvPr id="34" name="Google Shape;34;p7"/>
          <p:cNvSpPr txBox="1"/>
          <p:nvPr>
            <p:ph type="title"/>
          </p:nvPr>
        </p:nvSpPr>
        <p:spPr>
          <a:xfrm>
            <a:off x="4817900" y="445025"/>
            <a:ext cx="3402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35" name="Google Shape;35;p7"/>
          <p:cNvPicPr preferRelativeResize="0"/>
          <p:nvPr/>
        </p:nvPicPr>
        <p:blipFill rotWithShape="1">
          <a:blip r:embed="rId2">
            <a:alphaModFix amt="16000"/>
          </a:blip>
          <a:srcRect t="39" b="39"/>
          <a:stretch>
            <a:fillRect/>
          </a:stretch>
        </p:blipFill>
        <p:spPr>
          <a:xfrm flipH="1">
            <a:off x="263850" y="-657075"/>
            <a:ext cx="9203098" cy="5172673"/>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1579500" y="1576050"/>
            <a:ext cx="5985000" cy="19914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SzPts val="6000"/>
              <a:buNone/>
              <a:defRPr sz="78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pic>
        <p:nvPicPr>
          <p:cNvPr id="38" name="Google Shape;38;p8"/>
          <p:cNvPicPr preferRelativeResize="0"/>
          <p:nvPr/>
        </p:nvPicPr>
        <p:blipFill rotWithShape="1">
          <a:blip r:embed="rId2">
            <a:alphaModFix amt="15000"/>
          </a:blip>
          <a:srcRect t="39" b="39"/>
          <a:stretch>
            <a:fillRect/>
          </a:stretch>
        </p:blipFill>
        <p:spPr>
          <a:xfrm flipH="1">
            <a:off x="-29175" y="-29175"/>
            <a:ext cx="9203098" cy="5172673"/>
          </a:xfrm>
          <a:prstGeom prst="rect">
            <a:avLst/>
          </a:prstGeom>
          <a:noFill/>
          <a:ln>
            <a:noFill/>
          </a:ln>
        </p:spPr>
      </p:pic>
      <p:sp>
        <p:nvSpPr>
          <p:cNvPr id="39" name="Google Shape;39;p8"/>
          <p:cNvSpPr/>
          <p:nvPr/>
        </p:nvSpPr>
        <p:spPr>
          <a:xfrm>
            <a:off x="1174575" y="917850"/>
            <a:ext cx="6795600" cy="3307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40" name="Shape 40"/>
        <p:cNvGrpSpPr/>
        <p:nvPr/>
      </p:nvGrpSpPr>
      <p:grpSpPr>
        <a:xfrm>
          <a:off x="0" y="0"/>
          <a:ext cx="0" cy="0"/>
          <a:chOff x="0" y="0"/>
          <a:chExt cx="0" cy="0"/>
        </a:xfrm>
      </p:grpSpPr>
      <p:sp>
        <p:nvSpPr>
          <p:cNvPr id="41" name="Google Shape;41;p9"/>
          <p:cNvSpPr txBox="1"/>
          <p:nvPr>
            <p:ph type="title"/>
          </p:nvPr>
        </p:nvSpPr>
        <p:spPr>
          <a:xfrm>
            <a:off x="4924150" y="1492200"/>
            <a:ext cx="3259500" cy="10899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42" name="Google Shape;42;p9"/>
          <p:cNvSpPr txBox="1"/>
          <p:nvPr>
            <p:ph type="subTitle" idx="1"/>
          </p:nvPr>
        </p:nvSpPr>
        <p:spPr>
          <a:xfrm>
            <a:off x="4924150" y="2694375"/>
            <a:ext cx="3259500" cy="112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pic>
        <p:nvPicPr>
          <p:cNvPr id="43" name="Google Shape;43;p9"/>
          <p:cNvPicPr preferRelativeResize="0"/>
          <p:nvPr/>
        </p:nvPicPr>
        <p:blipFill>
          <a:blip r:embed="rId2">
            <a:alphaModFix amt="15000"/>
          </a:blip>
          <a:stretch>
            <a:fillRect/>
          </a:stretch>
        </p:blipFill>
        <p:spPr>
          <a:xfrm rot="10800000">
            <a:off x="-29175" y="-51624"/>
            <a:ext cx="9203098" cy="517267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4" name="Shape 44"/>
        <p:cNvGrpSpPr/>
        <p:nvPr/>
      </p:nvGrpSpPr>
      <p:grpSpPr>
        <a:xfrm>
          <a:off x="0" y="0"/>
          <a:ext cx="0" cy="0"/>
          <a:chOff x="0" y="0"/>
          <a:chExt cx="0" cy="0"/>
        </a:xfrm>
      </p:grpSpPr>
      <p:sp>
        <p:nvSpPr>
          <p:cNvPr id="45" name="Google Shape;45;p10"/>
          <p:cNvSpPr txBox="1"/>
          <p:nvPr>
            <p:ph type="title"/>
          </p:nvPr>
        </p:nvSpPr>
        <p:spPr>
          <a:xfrm>
            <a:off x="722425" y="1597800"/>
            <a:ext cx="2742600" cy="1947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p:txBody>
      </p:sp>
      <p:pic>
        <p:nvPicPr>
          <p:cNvPr id="46" name="Google Shape;46;p10"/>
          <p:cNvPicPr preferRelativeResize="0"/>
          <p:nvPr/>
        </p:nvPicPr>
        <p:blipFill rotWithShape="1">
          <a:blip r:embed="rId2">
            <a:alphaModFix amt="16000"/>
          </a:blip>
          <a:srcRect t="39" b="39"/>
          <a:stretch>
            <a:fillRect/>
          </a:stretch>
        </p:blipFill>
        <p:spPr>
          <a:xfrm>
            <a:off x="-29175" y="-29175"/>
            <a:ext cx="9203098" cy="517267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9" Type="http://schemas.openxmlformats.org/officeDocument/2006/relationships/theme" Target="../theme/theme1.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Archivo Black" panose="020B0A03020202020B04"/>
              <a:buNone/>
              <a:defRPr sz="3000" b="1">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lvl="1" rtl="0">
              <a:spcBef>
                <a:spcPts val="0"/>
              </a:spcBef>
              <a:spcAft>
                <a:spcPts val="0"/>
              </a:spcAft>
              <a:buClr>
                <a:schemeClr val="dk1"/>
              </a:buClr>
              <a:buSzPts val="3500"/>
              <a:buFont typeface="Viaoda Libre" panose="00000500000000000000"/>
              <a:buNone/>
              <a:defRPr sz="3500">
                <a:solidFill>
                  <a:schemeClr val="dk1"/>
                </a:solidFill>
                <a:latin typeface="Viaoda Libre" panose="00000500000000000000"/>
                <a:ea typeface="Viaoda Libre" panose="00000500000000000000"/>
                <a:cs typeface="Viaoda Libre" panose="00000500000000000000"/>
                <a:sym typeface="Viaoda Libre" panose="00000500000000000000"/>
              </a:defRPr>
            </a:lvl2pPr>
            <a:lvl3pPr lvl="2" rtl="0">
              <a:spcBef>
                <a:spcPts val="0"/>
              </a:spcBef>
              <a:spcAft>
                <a:spcPts val="0"/>
              </a:spcAft>
              <a:buClr>
                <a:schemeClr val="dk1"/>
              </a:buClr>
              <a:buSzPts val="3500"/>
              <a:buFont typeface="Viaoda Libre" panose="00000500000000000000"/>
              <a:buNone/>
              <a:defRPr sz="3500">
                <a:solidFill>
                  <a:schemeClr val="dk1"/>
                </a:solidFill>
                <a:latin typeface="Viaoda Libre" panose="00000500000000000000"/>
                <a:ea typeface="Viaoda Libre" panose="00000500000000000000"/>
                <a:cs typeface="Viaoda Libre" panose="00000500000000000000"/>
                <a:sym typeface="Viaoda Libre" panose="00000500000000000000"/>
              </a:defRPr>
            </a:lvl3pPr>
            <a:lvl4pPr lvl="3" rtl="0">
              <a:spcBef>
                <a:spcPts val="0"/>
              </a:spcBef>
              <a:spcAft>
                <a:spcPts val="0"/>
              </a:spcAft>
              <a:buClr>
                <a:schemeClr val="dk1"/>
              </a:buClr>
              <a:buSzPts val="3500"/>
              <a:buFont typeface="Viaoda Libre" panose="00000500000000000000"/>
              <a:buNone/>
              <a:defRPr sz="3500">
                <a:solidFill>
                  <a:schemeClr val="dk1"/>
                </a:solidFill>
                <a:latin typeface="Viaoda Libre" panose="00000500000000000000"/>
                <a:ea typeface="Viaoda Libre" panose="00000500000000000000"/>
                <a:cs typeface="Viaoda Libre" panose="00000500000000000000"/>
                <a:sym typeface="Viaoda Libre" panose="00000500000000000000"/>
              </a:defRPr>
            </a:lvl4pPr>
            <a:lvl5pPr lvl="4" rtl="0">
              <a:spcBef>
                <a:spcPts val="0"/>
              </a:spcBef>
              <a:spcAft>
                <a:spcPts val="0"/>
              </a:spcAft>
              <a:buClr>
                <a:schemeClr val="dk1"/>
              </a:buClr>
              <a:buSzPts val="3500"/>
              <a:buFont typeface="Viaoda Libre" panose="00000500000000000000"/>
              <a:buNone/>
              <a:defRPr sz="3500">
                <a:solidFill>
                  <a:schemeClr val="dk1"/>
                </a:solidFill>
                <a:latin typeface="Viaoda Libre" panose="00000500000000000000"/>
                <a:ea typeface="Viaoda Libre" panose="00000500000000000000"/>
                <a:cs typeface="Viaoda Libre" panose="00000500000000000000"/>
                <a:sym typeface="Viaoda Libre" panose="00000500000000000000"/>
              </a:defRPr>
            </a:lvl5pPr>
            <a:lvl6pPr lvl="5" rtl="0">
              <a:spcBef>
                <a:spcPts val="0"/>
              </a:spcBef>
              <a:spcAft>
                <a:spcPts val="0"/>
              </a:spcAft>
              <a:buClr>
                <a:schemeClr val="dk1"/>
              </a:buClr>
              <a:buSzPts val="3500"/>
              <a:buFont typeface="Viaoda Libre" panose="00000500000000000000"/>
              <a:buNone/>
              <a:defRPr sz="3500">
                <a:solidFill>
                  <a:schemeClr val="dk1"/>
                </a:solidFill>
                <a:latin typeface="Viaoda Libre" panose="00000500000000000000"/>
                <a:ea typeface="Viaoda Libre" panose="00000500000000000000"/>
                <a:cs typeface="Viaoda Libre" panose="00000500000000000000"/>
                <a:sym typeface="Viaoda Libre" panose="00000500000000000000"/>
              </a:defRPr>
            </a:lvl6pPr>
            <a:lvl7pPr lvl="6" rtl="0">
              <a:spcBef>
                <a:spcPts val="0"/>
              </a:spcBef>
              <a:spcAft>
                <a:spcPts val="0"/>
              </a:spcAft>
              <a:buClr>
                <a:schemeClr val="dk1"/>
              </a:buClr>
              <a:buSzPts val="3500"/>
              <a:buFont typeface="Viaoda Libre" panose="00000500000000000000"/>
              <a:buNone/>
              <a:defRPr sz="3500">
                <a:solidFill>
                  <a:schemeClr val="dk1"/>
                </a:solidFill>
                <a:latin typeface="Viaoda Libre" panose="00000500000000000000"/>
                <a:ea typeface="Viaoda Libre" panose="00000500000000000000"/>
                <a:cs typeface="Viaoda Libre" panose="00000500000000000000"/>
                <a:sym typeface="Viaoda Libre" panose="00000500000000000000"/>
              </a:defRPr>
            </a:lvl7pPr>
            <a:lvl8pPr lvl="7" rtl="0">
              <a:spcBef>
                <a:spcPts val="0"/>
              </a:spcBef>
              <a:spcAft>
                <a:spcPts val="0"/>
              </a:spcAft>
              <a:buClr>
                <a:schemeClr val="dk1"/>
              </a:buClr>
              <a:buSzPts val="3500"/>
              <a:buFont typeface="Viaoda Libre" panose="00000500000000000000"/>
              <a:buNone/>
              <a:defRPr sz="3500">
                <a:solidFill>
                  <a:schemeClr val="dk1"/>
                </a:solidFill>
                <a:latin typeface="Viaoda Libre" panose="00000500000000000000"/>
                <a:ea typeface="Viaoda Libre" panose="00000500000000000000"/>
                <a:cs typeface="Viaoda Libre" panose="00000500000000000000"/>
                <a:sym typeface="Viaoda Libre" panose="00000500000000000000"/>
              </a:defRPr>
            </a:lvl8pPr>
            <a:lvl9pPr lvl="8" rtl="0">
              <a:spcBef>
                <a:spcPts val="0"/>
              </a:spcBef>
              <a:spcAft>
                <a:spcPts val="0"/>
              </a:spcAft>
              <a:buClr>
                <a:schemeClr val="dk1"/>
              </a:buClr>
              <a:buSzPts val="3500"/>
              <a:buFont typeface="Viaoda Libre" panose="00000500000000000000"/>
              <a:buNone/>
              <a:defRPr sz="3500">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p:txBody>
      </p:sp>
      <p:sp>
        <p:nvSpPr>
          <p:cNvPr id="7" name="Google Shape;7;p1"/>
          <p:cNvSpPr txBox="1"/>
          <p:nvPr>
            <p:ph type="body" idx="1"/>
          </p:nvPr>
        </p:nvSpPr>
        <p:spPr>
          <a:xfrm>
            <a:off x="311700" y="1152475"/>
            <a:ext cx="8520600" cy="2604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Barlow" panose="020B0606020202050201"/>
              <a:buChar char="●"/>
              <a:defRPr>
                <a:solidFill>
                  <a:schemeClr val="dk1"/>
                </a:solidFill>
                <a:latin typeface="Barlow" panose="020B0606020202050201"/>
                <a:ea typeface="Barlow" panose="020B0606020202050201"/>
                <a:cs typeface="Barlow" panose="020B0606020202050201"/>
                <a:sym typeface="Barlow" panose="020B0606020202050201"/>
              </a:defRPr>
            </a:lvl1pPr>
            <a:lvl2pPr marL="914400" lvl="1" indent="-317500">
              <a:lnSpc>
                <a:spcPct val="100000"/>
              </a:lnSpc>
              <a:spcBef>
                <a:spcPts val="0"/>
              </a:spcBef>
              <a:spcAft>
                <a:spcPts val="0"/>
              </a:spcAft>
              <a:buClr>
                <a:schemeClr val="dk1"/>
              </a:buClr>
              <a:buSzPts val="1400"/>
              <a:buFont typeface="Barlow" panose="020B0606020202050201"/>
              <a:buChar char="○"/>
              <a:defRPr>
                <a:solidFill>
                  <a:schemeClr val="dk1"/>
                </a:solidFill>
                <a:latin typeface="Barlow" panose="020B0606020202050201"/>
                <a:ea typeface="Barlow" panose="020B0606020202050201"/>
                <a:cs typeface="Barlow" panose="020B0606020202050201"/>
                <a:sym typeface="Barlow" panose="020B0606020202050201"/>
              </a:defRPr>
            </a:lvl2pPr>
            <a:lvl3pPr marL="1371600" lvl="2" indent="-317500">
              <a:lnSpc>
                <a:spcPct val="100000"/>
              </a:lnSpc>
              <a:spcBef>
                <a:spcPts val="0"/>
              </a:spcBef>
              <a:spcAft>
                <a:spcPts val="0"/>
              </a:spcAft>
              <a:buClr>
                <a:schemeClr val="dk1"/>
              </a:buClr>
              <a:buSzPts val="1400"/>
              <a:buFont typeface="Barlow" panose="020B0606020202050201"/>
              <a:buChar char="■"/>
              <a:defRPr>
                <a:solidFill>
                  <a:schemeClr val="dk1"/>
                </a:solidFill>
                <a:latin typeface="Barlow" panose="020B0606020202050201"/>
                <a:ea typeface="Barlow" panose="020B0606020202050201"/>
                <a:cs typeface="Barlow" panose="020B0606020202050201"/>
                <a:sym typeface="Barlow" panose="020B0606020202050201"/>
              </a:defRPr>
            </a:lvl3pPr>
            <a:lvl4pPr marL="1828800" lvl="3" indent="-317500">
              <a:lnSpc>
                <a:spcPct val="100000"/>
              </a:lnSpc>
              <a:spcBef>
                <a:spcPts val="0"/>
              </a:spcBef>
              <a:spcAft>
                <a:spcPts val="0"/>
              </a:spcAft>
              <a:buClr>
                <a:schemeClr val="dk1"/>
              </a:buClr>
              <a:buSzPts val="1400"/>
              <a:buFont typeface="Barlow" panose="020B0606020202050201"/>
              <a:buChar char="●"/>
              <a:defRPr>
                <a:solidFill>
                  <a:schemeClr val="dk1"/>
                </a:solidFill>
                <a:latin typeface="Barlow" panose="020B0606020202050201"/>
                <a:ea typeface="Barlow" panose="020B0606020202050201"/>
                <a:cs typeface="Barlow" panose="020B0606020202050201"/>
                <a:sym typeface="Barlow" panose="020B0606020202050201"/>
              </a:defRPr>
            </a:lvl4pPr>
            <a:lvl5pPr marL="2286000" lvl="4" indent="-317500">
              <a:lnSpc>
                <a:spcPct val="100000"/>
              </a:lnSpc>
              <a:spcBef>
                <a:spcPts val="0"/>
              </a:spcBef>
              <a:spcAft>
                <a:spcPts val="0"/>
              </a:spcAft>
              <a:buClr>
                <a:schemeClr val="dk1"/>
              </a:buClr>
              <a:buSzPts val="1400"/>
              <a:buFont typeface="Barlow" panose="020B0606020202050201"/>
              <a:buChar char="○"/>
              <a:defRPr>
                <a:solidFill>
                  <a:schemeClr val="dk1"/>
                </a:solidFill>
                <a:latin typeface="Barlow" panose="020B0606020202050201"/>
                <a:ea typeface="Barlow" panose="020B0606020202050201"/>
                <a:cs typeface="Barlow" panose="020B0606020202050201"/>
                <a:sym typeface="Barlow" panose="020B0606020202050201"/>
              </a:defRPr>
            </a:lvl5pPr>
            <a:lvl6pPr marL="2743200" lvl="5" indent="-317500">
              <a:lnSpc>
                <a:spcPct val="100000"/>
              </a:lnSpc>
              <a:spcBef>
                <a:spcPts val="0"/>
              </a:spcBef>
              <a:spcAft>
                <a:spcPts val="0"/>
              </a:spcAft>
              <a:buClr>
                <a:schemeClr val="dk1"/>
              </a:buClr>
              <a:buSzPts val="1400"/>
              <a:buFont typeface="Barlow" panose="020B0606020202050201"/>
              <a:buChar char="■"/>
              <a:defRPr>
                <a:solidFill>
                  <a:schemeClr val="dk1"/>
                </a:solidFill>
                <a:latin typeface="Barlow" panose="020B0606020202050201"/>
                <a:ea typeface="Barlow" panose="020B0606020202050201"/>
                <a:cs typeface="Barlow" panose="020B0606020202050201"/>
                <a:sym typeface="Barlow" panose="020B0606020202050201"/>
              </a:defRPr>
            </a:lvl6pPr>
            <a:lvl7pPr marL="3200400" lvl="6" indent="-317500">
              <a:lnSpc>
                <a:spcPct val="100000"/>
              </a:lnSpc>
              <a:spcBef>
                <a:spcPts val="0"/>
              </a:spcBef>
              <a:spcAft>
                <a:spcPts val="0"/>
              </a:spcAft>
              <a:buClr>
                <a:schemeClr val="dk1"/>
              </a:buClr>
              <a:buSzPts val="1400"/>
              <a:buFont typeface="Barlow" panose="020B0606020202050201"/>
              <a:buChar char="●"/>
              <a:defRPr>
                <a:solidFill>
                  <a:schemeClr val="dk1"/>
                </a:solidFill>
                <a:latin typeface="Barlow" panose="020B0606020202050201"/>
                <a:ea typeface="Barlow" panose="020B0606020202050201"/>
                <a:cs typeface="Barlow" panose="020B0606020202050201"/>
                <a:sym typeface="Barlow" panose="020B0606020202050201"/>
              </a:defRPr>
            </a:lvl7pPr>
            <a:lvl8pPr marL="3657600" lvl="7" indent="-317500">
              <a:lnSpc>
                <a:spcPct val="100000"/>
              </a:lnSpc>
              <a:spcBef>
                <a:spcPts val="0"/>
              </a:spcBef>
              <a:spcAft>
                <a:spcPts val="0"/>
              </a:spcAft>
              <a:buClr>
                <a:schemeClr val="dk1"/>
              </a:buClr>
              <a:buSzPts val="1400"/>
              <a:buFont typeface="Barlow" panose="020B0606020202050201"/>
              <a:buChar char="○"/>
              <a:defRPr>
                <a:solidFill>
                  <a:schemeClr val="dk1"/>
                </a:solidFill>
                <a:latin typeface="Barlow" panose="020B0606020202050201"/>
                <a:ea typeface="Barlow" panose="020B0606020202050201"/>
                <a:cs typeface="Barlow" panose="020B0606020202050201"/>
                <a:sym typeface="Barlow" panose="020B0606020202050201"/>
              </a:defRPr>
            </a:lvl8pPr>
            <a:lvl9pPr marL="4114800" lvl="8" indent="-317500">
              <a:lnSpc>
                <a:spcPct val="100000"/>
              </a:lnSpc>
              <a:spcBef>
                <a:spcPts val="0"/>
              </a:spcBef>
              <a:spcAft>
                <a:spcPts val="0"/>
              </a:spcAft>
              <a:buClr>
                <a:schemeClr val="dk1"/>
              </a:buClr>
              <a:buSzPts val="1400"/>
              <a:buFont typeface="Barlow" panose="020B0606020202050201"/>
              <a:buChar char="■"/>
              <a:defRPr>
                <a:solidFill>
                  <a:schemeClr val="dk1"/>
                </a:solidFill>
                <a:latin typeface="Barlow" panose="020B0606020202050201"/>
                <a:ea typeface="Barlow" panose="020B0606020202050201"/>
                <a:cs typeface="Barlow" panose="020B0606020202050201"/>
                <a:sym typeface="Barlow" panose="020B0606020202050201"/>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image" Target="../media/image5.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xml"/><Relationship Id="rId1" Type="http://schemas.openxmlformats.org/officeDocument/2006/relationships/image" Target="../media/image7.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0.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image" Target="../media/image12.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image" Target="../media/image5.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90" name="Shape 190"/>
        <p:cNvGrpSpPr/>
        <p:nvPr/>
      </p:nvGrpSpPr>
      <p:grpSpPr>
        <a:xfrm>
          <a:off x="0" y="0"/>
          <a:ext cx="0" cy="0"/>
          <a:chOff x="0" y="0"/>
          <a:chExt cx="0" cy="0"/>
        </a:xfrm>
      </p:grpSpPr>
      <p:sp>
        <p:nvSpPr>
          <p:cNvPr id="192" name="Google Shape;192;p33"/>
          <p:cNvSpPr txBox="1"/>
          <p:nvPr>
            <p:ph type="ctrTitle"/>
          </p:nvPr>
        </p:nvSpPr>
        <p:spPr>
          <a:xfrm>
            <a:off x="-635" y="545465"/>
            <a:ext cx="9144000" cy="4605655"/>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altLang="en-GB" sz="6000">
                <a:latin typeface="+mj-lt"/>
                <a:cs typeface="+mj-lt"/>
              </a:rPr>
              <a:t>BÁO CÁO </a:t>
            </a:r>
            <a:br>
              <a:rPr lang="en-US" altLang="en-GB" sz="6000">
                <a:latin typeface="+mj-lt"/>
                <a:cs typeface="+mj-lt"/>
              </a:rPr>
            </a:br>
            <a:r>
              <a:rPr lang="en-US" altLang="en-GB" sz="6000">
                <a:latin typeface="+mj-lt"/>
                <a:cs typeface="+mj-lt"/>
              </a:rPr>
              <a:t>ĐỒ ÁN CHUYÊN NGÀNH</a:t>
            </a:r>
            <a:endParaRPr lang="en-US" altLang="en-GB" sz="6000">
              <a:latin typeface="+mj-lt"/>
              <a:cs typeface="+mj-lt"/>
            </a:endParaRPr>
          </a:p>
        </p:txBody>
      </p:sp>
      <p:sp>
        <p:nvSpPr>
          <p:cNvPr id="193" name="Google Shape;193;p33"/>
          <p:cNvSpPr txBox="1"/>
          <p:nvPr>
            <p:ph type="subTitle" idx="1"/>
          </p:nvPr>
        </p:nvSpPr>
        <p:spPr>
          <a:xfrm>
            <a:off x="4300855" y="3827145"/>
            <a:ext cx="4551045" cy="36385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latin typeface="+mj-lt"/>
                <a:cs typeface="+mj-lt"/>
              </a:rPr>
              <a:t>TRẦN TRỌNG NHÂN - 110120051 - DA20TTA</a:t>
            </a:r>
            <a:endParaRPr lang="en-US" altLang="en-GB">
              <a:latin typeface="+mj-lt"/>
              <a:cs typeface="+mj-lt"/>
            </a:endParaRPr>
          </a:p>
        </p:txBody>
      </p:sp>
      <p:cxnSp>
        <p:nvCxnSpPr>
          <p:cNvPr id="194" name="Google Shape;194;p33"/>
          <p:cNvCxnSpPr/>
          <p:nvPr/>
        </p:nvCxnSpPr>
        <p:spPr>
          <a:xfrm>
            <a:off x="4392797" y="3827311"/>
            <a:ext cx="421513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barn(inVertical)">
                                      <p:cBhvr>
                                        <p:cTn id="7" dur="500"/>
                                        <p:tgtEl>
                                          <p:spTgt spid="19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93">
                                            <p:txEl>
                                              <p:pRg st="0" end="0"/>
                                            </p:txEl>
                                          </p:spTgt>
                                        </p:tgtEl>
                                        <p:attrNameLst>
                                          <p:attrName>style.visibility</p:attrName>
                                        </p:attrNameLst>
                                      </p:cBhvr>
                                      <p:to>
                                        <p:strVal val="visible"/>
                                      </p:to>
                                    </p:set>
                                    <p:animEffect transition="in" filter="barn(inVertical)">
                                      <p:cBhvr>
                                        <p:cTn id="10" dur="500"/>
                                        <p:tgtEl>
                                          <p:spTgt spid="193">
                                            <p:txEl>
                                              <p:pRg st="0" end="0"/>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94"/>
                                        </p:tgtEl>
                                        <p:attrNameLst>
                                          <p:attrName>style.visibility</p:attrName>
                                        </p:attrNameLst>
                                      </p:cBhvr>
                                      <p:to>
                                        <p:strVal val="visible"/>
                                      </p:to>
                                    </p:set>
                                    <p:animEffect transition="in" filter="barn(inVertical)">
                                      <p:cBhvr>
                                        <p:cTn id="13"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p:bldP spid="193" grpId="0" build="p"/>
      <p:bldP spid="192" grpId="1"/>
      <p:bldP spid="193" grpI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279" name="Shape 279"/>
        <p:cNvGrpSpPr/>
        <p:nvPr/>
      </p:nvGrpSpPr>
      <p:grpSpPr>
        <a:xfrm>
          <a:off x="0" y="0"/>
          <a:ext cx="0" cy="0"/>
          <a:chOff x="0" y="0"/>
          <a:chExt cx="0" cy="0"/>
        </a:xfrm>
      </p:grpSpPr>
      <p:sp>
        <p:nvSpPr>
          <p:cNvPr id="280" name="Google Shape;280;p39"/>
          <p:cNvSpPr txBox="1"/>
          <p:nvPr>
            <p:ph type="title"/>
          </p:nvPr>
        </p:nvSpPr>
        <p:spPr>
          <a:xfrm>
            <a:off x="4932045" y="771525"/>
            <a:ext cx="3968115" cy="2931795"/>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altLang="en-GB" sz="4400">
                <a:latin typeface="+mj-lt"/>
                <a:cs typeface="+mj-lt"/>
              </a:rPr>
              <a:t>02</a:t>
            </a:r>
            <a:br>
              <a:rPr lang="en-US" altLang="en-GB" sz="4400">
                <a:latin typeface="+mj-lt"/>
                <a:cs typeface="+mj-lt"/>
              </a:rPr>
            </a:br>
            <a:r>
              <a:rPr lang="en-US" altLang="en-GB" sz="4400">
                <a:latin typeface="+mj-lt"/>
                <a:cs typeface="+mj-lt"/>
              </a:rPr>
              <a:t>NGHIÊN CỨU LÝ THUẾT</a:t>
            </a:r>
            <a:endParaRPr lang="en-US" altLang="en-GB" sz="4400">
              <a:latin typeface="+mj-lt"/>
              <a:cs typeface="+mj-lt"/>
            </a:endParaRPr>
          </a:p>
        </p:txBody>
      </p:sp>
      <p:sp>
        <p:nvSpPr>
          <p:cNvPr id="282" name="Google Shape;282;p39"/>
          <p:cNvSpPr/>
          <p:nvPr/>
        </p:nvSpPr>
        <p:spPr>
          <a:xfrm>
            <a:off x="0" y="-29200"/>
            <a:ext cx="4572000" cy="518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83" name="Google Shape;283;p39"/>
          <p:cNvCxnSpPr/>
          <p:nvPr/>
        </p:nvCxnSpPr>
        <p:spPr>
          <a:xfrm>
            <a:off x="5226560" y="3795170"/>
            <a:ext cx="3379200" cy="0"/>
          </a:xfrm>
          <a:prstGeom prst="straightConnector1">
            <a:avLst/>
          </a:prstGeom>
          <a:noFill/>
          <a:ln w="9525" cap="flat" cmpd="sng">
            <a:solidFill>
              <a:schemeClr val="dk1"/>
            </a:solidFill>
            <a:prstDash val="solid"/>
            <a:round/>
            <a:headEnd type="none" w="med" len="med"/>
            <a:tailEnd type="none" w="med" len="med"/>
          </a:ln>
        </p:spPr>
      </p:cxnSp>
      <p:pic>
        <p:nvPicPr>
          <p:cNvPr id="284" name="Google Shape;284;p39"/>
          <p:cNvPicPr preferRelativeResize="0"/>
          <p:nvPr/>
        </p:nvPicPr>
        <p:blipFill rotWithShape="1">
          <a:blip r:embed="rId1"/>
          <a:srcRect l="4743" r="4734"/>
          <a:stretch>
            <a:fillRect/>
          </a:stretch>
        </p:blipFill>
        <p:spPr>
          <a:xfrm>
            <a:off x="386700" y="381275"/>
            <a:ext cx="3798525" cy="4380950"/>
          </a:xfrm>
          <a:prstGeom prst="rect">
            <a:avLst/>
          </a:prstGeom>
          <a:noFill/>
          <a:ln>
            <a:noFill/>
          </a:ln>
        </p:spPr>
      </p:pic>
      <p:sp>
        <p:nvSpPr>
          <p:cNvPr id="285" name="Google Shape;285;p39"/>
          <p:cNvSpPr/>
          <p:nvPr/>
        </p:nvSpPr>
        <p:spPr>
          <a:xfrm>
            <a:off x="386700" y="-12625"/>
            <a:ext cx="3798600" cy="39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dk2"/>
                </a:solidFill>
                <a:latin typeface="Archivo Black" panose="020B0A03020202020B04"/>
                <a:ea typeface="Archivo Black" panose="020B0A03020202020B04"/>
                <a:cs typeface="Archivo Black" panose="020B0A03020202020B04"/>
                <a:sym typeface="Archivo Black" panose="020B0A03020202020B04"/>
              </a:rPr>
              <a:t>ONLINE PERFUME SHOP</a:t>
            </a:r>
            <a:endParaRPr sz="1000">
              <a:solidFill>
                <a:schemeClr val="dk2"/>
              </a:solidFill>
              <a:latin typeface="Archivo Black" panose="020B0A03020202020B04"/>
              <a:ea typeface="Archivo Black" panose="020B0A03020202020B04"/>
              <a:cs typeface="Archivo Black" panose="020B0A03020202020B04"/>
              <a:sym typeface="Archivo Black" panose="020B0A03020202020B04"/>
            </a:endParaRPr>
          </a:p>
        </p:txBody>
      </p:sp>
      <p:sp>
        <p:nvSpPr>
          <p:cNvPr id="286" name="Google Shape;286;p39"/>
          <p:cNvSpPr/>
          <p:nvPr/>
        </p:nvSpPr>
        <p:spPr>
          <a:xfrm>
            <a:off x="386700" y="4762225"/>
            <a:ext cx="3798600" cy="39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dk2"/>
                </a:solidFill>
                <a:latin typeface="Archivo Black" panose="020B0A03020202020B04"/>
                <a:ea typeface="Archivo Black" panose="020B0A03020202020B04"/>
                <a:cs typeface="Archivo Black" panose="020B0A03020202020B04"/>
                <a:sym typeface="Archivo Black" panose="020B0A03020202020B04"/>
              </a:rPr>
              <a:t>ONLINE PERFUME SHOP</a:t>
            </a:r>
            <a:endParaRPr sz="1000">
              <a:solidFill>
                <a:schemeClr val="dk2"/>
              </a:solidFill>
              <a:latin typeface="Archivo Black" panose="020B0A03020202020B04"/>
              <a:ea typeface="Archivo Black" panose="020B0A03020202020B04"/>
              <a:cs typeface="Archivo Black" panose="020B0A03020202020B04"/>
              <a:sym typeface="Archivo Black" panose="020B0A03020202020B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0"/>
                                        </p:tgtEl>
                                        <p:attrNameLst>
                                          <p:attrName>style.visibility</p:attrName>
                                        </p:attrNameLst>
                                      </p:cBhvr>
                                      <p:to>
                                        <p:strVal val="visible"/>
                                      </p:to>
                                    </p:set>
                                    <p:anim calcmode="lin" valueType="num">
                                      <p:cBhvr additive="base">
                                        <p:cTn id="7" dur="500" fill="hold"/>
                                        <p:tgtEl>
                                          <p:spTgt spid="280"/>
                                        </p:tgtEl>
                                        <p:attrNameLst>
                                          <p:attrName>ppt_x</p:attrName>
                                        </p:attrNameLst>
                                      </p:cBhvr>
                                      <p:tavLst>
                                        <p:tav tm="0">
                                          <p:val>
                                            <p:strVal val="#ppt_x"/>
                                          </p:val>
                                        </p:tav>
                                        <p:tav tm="100000">
                                          <p:val>
                                            <p:strVal val="#ppt_x"/>
                                          </p:val>
                                        </p:tav>
                                      </p:tavLst>
                                    </p:anim>
                                    <p:anim calcmode="lin" valueType="num">
                                      <p:cBhvr additive="base">
                                        <p:cTn id="8" dur="500" fill="hold"/>
                                        <p:tgtEl>
                                          <p:spTgt spid="2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 grpId="0"/>
      <p:bldP spid="280"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a:xfrm>
            <a:off x="0" y="0"/>
            <a:ext cx="9144635" cy="572770"/>
          </a:xfrm>
        </p:spPr>
        <p:txBody>
          <a:bodyPr/>
          <a:p>
            <a:r>
              <a:rPr lang="en-US">
                <a:latin typeface="+mj-lt"/>
                <a:cs typeface="+mj-lt"/>
              </a:rPr>
              <a:t>2. NGHIÊN CỨU LÝ THUYẾT</a:t>
            </a:r>
            <a:endParaRPr lang="en-US">
              <a:latin typeface="+mj-lt"/>
              <a:cs typeface="+mj-lt"/>
            </a:endParaRPr>
          </a:p>
        </p:txBody>
      </p:sp>
      <p:sp>
        <p:nvSpPr>
          <p:cNvPr id="4" name="Title 2"/>
          <p:cNvSpPr/>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2.1. GIỚI THIỆU VỀ LARAVEL</a:t>
            </a:r>
            <a:endParaRPr lang="en-US" sz="2000">
              <a:latin typeface="+mj-lt"/>
              <a:cs typeface="+mj-lt"/>
            </a:endParaRPr>
          </a:p>
        </p:txBody>
      </p:sp>
      <p:sp>
        <p:nvSpPr>
          <p:cNvPr id="100" name="Text Box 99"/>
          <p:cNvSpPr txBox="1"/>
          <p:nvPr/>
        </p:nvSpPr>
        <p:spPr>
          <a:xfrm>
            <a:off x="0" y="1059815"/>
            <a:ext cx="9190990" cy="4051935"/>
          </a:xfrm>
          <a:prstGeom prst="rect">
            <a:avLst/>
          </a:prstGeom>
          <a:noFill/>
          <a:ln w="9525">
            <a:noFill/>
          </a:ln>
        </p:spPr>
        <p:txBody>
          <a:bodyPr wrap="square">
            <a:noAutofit/>
          </a:bodyPr>
          <a:p>
            <a:pPr marL="0" indent="457200" algn="just">
              <a:lnSpc>
                <a:spcPct val="150000"/>
              </a:lnSpc>
            </a:pPr>
            <a:endParaRPr lang="en-US" sz="2400">
              <a:latin typeface="+mj-lt"/>
              <a:cs typeface="+mj-lt"/>
            </a:endParaRPr>
          </a:p>
          <a:p>
            <a:pPr marL="0" indent="457200" algn="just">
              <a:lnSpc>
                <a:spcPct val="150000"/>
              </a:lnSpc>
            </a:pPr>
            <a:r>
              <a:rPr lang="en-US" sz="2400">
                <a:latin typeface="+mj-lt"/>
                <a:cs typeface="+mj-lt"/>
              </a:rPr>
              <a:t>Laravel là một Framework mã nguồn mở sử dụng ngôn ngữ lập trình PHP theo kiến trúc MVC. Là một Framework thông dụng do sử dụng những tính năng mới của PHP, nguồn tài nguyên rất lớn và có sẵn, xử lý với tốc độ nhanh, tính bảo mật cao và miễn phí và mang cho được các sản phẩm có chất lượng cao.</a:t>
            </a:r>
            <a:endParaRPr lang="en-US" sz="2400">
              <a:latin typeface="+mj-lt"/>
              <a:cs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00"/>
                                        </p:tgtEl>
                                        <p:attrNameLst>
                                          <p:attrName>style.visibility</p:attrName>
                                        </p:attrNameLst>
                                      </p:cBhvr>
                                      <p:to>
                                        <p:strVal val="visible"/>
                                      </p:to>
                                    </p:set>
                                    <p:animEffect transition="in" filter="barn(inVertical)">
                                      <p:cBhvr>
                                        <p:cTn id="19"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100" grpId="0"/>
      <p:bldP spid="100"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a:xfrm>
            <a:off x="0" y="0"/>
            <a:ext cx="9144635" cy="572770"/>
          </a:xfrm>
        </p:spPr>
        <p:txBody>
          <a:bodyPr/>
          <a:p>
            <a:r>
              <a:rPr lang="en-US">
                <a:latin typeface="+mj-lt"/>
                <a:cs typeface="+mj-lt"/>
              </a:rPr>
              <a:t>2. NGHIÊN CỨU LÝ THUYẾT</a:t>
            </a:r>
            <a:endParaRPr lang="en-US">
              <a:latin typeface="+mj-lt"/>
              <a:cs typeface="+mj-lt"/>
            </a:endParaRPr>
          </a:p>
        </p:txBody>
      </p:sp>
      <p:sp>
        <p:nvSpPr>
          <p:cNvPr id="4" name="Title 2"/>
          <p:cNvSpPr/>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2.1. GIỚI THIỆU VỀ LARAVEL</a:t>
            </a:r>
            <a:endParaRPr lang="en-US" sz="2000">
              <a:latin typeface="+mj-lt"/>
              <a:cs typeface="+mj-lt"/>
            </a:endParaRPr>
          </a:p>
        </p:txBody>
      </p:sp>
      <p:pic>
        <p:nvPicPr>
          <p:cNvPr id="2" name="Picture -2147482541" descr="C:\Users\ACER\Downloads\vongdoirequest.pngvongdoirequest"/>
          <p:cNvPicPr>
            <a:picLocks noGrp="1" noChangeAspect="1"/>
          </p:cNvPicPr>
          <p:nvPr/>
        </p:nvPicPr>
        <p:blipFill>
          <a:blip r:embed="rId1"/>
          <a:srcRect l="3725" r="3725"/>
          <a:stretch>
            <a:fillRect/>
          </a:stretch>
        </p:blipFill>
        <p:spPr>
          <a:xfrm>
            <a:off x="1690053" y="1226503"/>
            <a:ext cx="5763895" cy="3264535"/>
          </a:xfrm>
          <a:prstGeom prst="rect">
            <a:avLst/>
          </a:prstGeom>
          <a:noFill/>
          <a:ln w="9525">
            <a:noFill/>
          </a:ln>
        </p:spPr>
      </p:pic>
      <p:sp>
        <p:nvSpPr>
          <p:cNvPr id="5" name="Text Box 4"/>
          <p:cNvSpPr txBox="1"/>
          <p:nvPr/>
        </p:nvSpPr>
        <p:spPr>
          <a:xfrm>
            <a:off x="1690370" y="4632960"/>
            <a:ext cx="5764530" cy="306705"/>
          </a:xfrm>
          <a:prstGeom prst="rect">
            <a:avLst/>
          </a:prstGeom>
          <a:noFill/>
        </p:spPr>
        <p:txBody>
          <a:bodyPr wrap="square" rtlCol="0">
            <a:spAutoFit/>
          </a:bodyPr>
          <a:p>
            <a:pPr algn="ctr"/>
            <a:r>
              <a:rPr lang="en-US">
                <a:latin typeface="+mj-lt"/>
                <a:cs typeface="+mj-lt"/>
              </a:rPr>
              <a:t>Vòng đời Request của Laravel</a:t>
            </a:r>
            <a:endParaRPr lang="en-US">
              <a:latin typeface="+mj-lt"/>
              <a:cs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a:xfrm>
            <a:off x="0" y="0"/>
            <a:ext cx="9144635" cy="572770"/>
          </a:xfrm>
        </p:spPr>
        <p:txBody>
          <a:bodyPr/>
          <a:p>
            <a:r>
              <a:rPr lang="en-US">
                <a:latin typeface="+mj-lt"/>
                <a:cs typeface="+mj-lt"/>
              </a:rPr>
              <a:t>2. NGHIÊN CỨU LÝ THUYẾT</a:t>
            </a:r>
            <a:endParaRPr lang="en-US">
              <a:latin typeface="+mj-lt"/>
              <a:cs typeface="+mj-lt"/>
            </a:endParaRPr>
          </a:p>
        </p:txBody>
      </p:sp>
      <p:sp>
        <p:nvSpPr>
          <p:cNvPr id="4" name="Title 2"/>
          <p:cNvSpPr/>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2.1. GIỚI THIỆU VỀ LARAVEL</a:t>
            </a:r>
            <a:endParaRPr lang="en-US" sz="2000">
              <a:latin typeface="+mj-lt"/>
              <a:cs typeface="+mj-lt"/>
            </a:endParaRPr>
          </a:p>
        </p:txBody>
      </p:sp>
      <p:sp>
        <p:nvSpPr>
          <p:cNvPr id="100" name="Text Box 99"/>
          <p:cNvSpPr txBox="1"/>
          <p:nvPr/>
        </p:nvSpPr>
        <p:spPr>
          <a:xfrm>
            <a:off x="0" y="989330"/>
            <a:ext cx="9170670" cy="4199890"/>
          </a:xfrm>
          <a:prstGeom prst="rect">
            <a:avLst/>
          </a:prstGeom>
          <a:noFill/>
          <a:ln w="9525">
            <a:noFill/>
          </a:ln>
        </p:spPr>
        <p:txBody>
          <a:bodyPr wrap="square">
            <a:spAutoFit/>
          </a:bodyPr>
          <a:p>
            <a:pPr marL="452755" indent="-452755">
              <a:lnSpc>
                <a:spcPct val="150000"/>
              </a:lnSpc>
            </a:pPr>
            <a:r>
              <a:rPr lang="en-US" sz="1800" b="1">
                <a:latin typeface="+mj-lt"/>
                <a:ea typeface="SimSun" panose="02010600030101010101" pitchFamily="2" charset="-122"/>
                <a:cs typeface="+mj-lt"/>
                <a:sym typeface="+mn-ea"/>
              </a:rPr>
              <a:t>Các bước xử lý request trong Laravel</a:t>
            </a:r>
            <a:r>
              <a:rPr lang="en-US" sz="1600">
                <a:latin typeface="+mj-lt"/>
                <a:ea typeface="SimSun" panose="02010600030101010101" pitchFamily="2" charset="-122"/>
                <a:cs typeface="+mj-lt"/>
                <a:sym typeface="+mn-ea"/>
              </a:rPr>
              <a:t>Bước 1: Nhận request và khởi động bootstrap	Người dùng gửi request đến file index.php của thư mục public, đăng ký cơ chế autoload.Bước 2: Bắt đầu chạy ứng dụng	Hệ thống sẽ tự động nhận yêu cầu từ bước 1, sau đó thực hiện xử lý và trả về response.Bước 3: Thực hiện HTTP kernel	HTTP kernel sẽ kiểm tra trước khi request được thực thi, được gọi là tiền xử lý các vấn đề như: lỗi, cấu hình Log, môi trường, xác thực bảo mật,…Bước 4: Khởi tạo các Service Providers	Service Providers là nơi khởi tạo ứng dụng, khởi động các thành phần khác nhau trong core và package bổ sung.</a:t>
            </a:r>
            <a:endParaRPr lang="en-US" sz="1600">
              <a:latin typeface="+mj-lt"/>
              <a:ea typeface="SimSun" panose="02010600030101010101" pitchFamily="2" charset="-122"/>
              <a:cs typeface="+mj-lt"/>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barn(inVertical)">
                                      <p:cBhvr>
                                        <p:cTn id="7"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0"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a:xfrm>
            <a:off x="0" y="0"/>
            <a:ext cx="9144635" cy="572770"/>
          </a:xfrm>
        </p:spPr>
        <p:txBody>
          <a:bodyPr/>
          <a:p>
            <a:r>
              <a:rPr lang="en-US">
                <a:latin typeface="+mj-lt"/>
                <a:cs typeface="+mj-lt"/>
              </a:rPr>
              <a:t>2. NGHIÊN CỨU LÝ THUYẾT</a:t>
            </a:r>
            <a:endParaRPr lang="en-US">
              <a:latin typeface="+mj-lt"/>
              <a:cs typeface="+mj-lt"/>
            </a:endParaRPr>
          </a:p>
        </p:txBody>
      </p:sp>
      <p:sp>
        <p:nvSpPr>
          <p:cNvPr id="4" name="Title 2"/>
          <p:cNvSpPr/>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2.1. GIỚI THIỆU VỀ LARAVEL</a:t>
            </a:r>
            <a:endParaRPr lang="en-US" sz="2000">
              <a:latin typeface="+mj-lt"/>
              <a:cs typeface="+mj-lt"/>
            </a:endParaRPr>
          </a:p>
        </p:txBody>
      </p:sp>
      <p:sp>
        <p:nvSpPr>
          <p:cNvPr id="100" name="Text Box 99"/>
          <p:cNvSpPr txBox="1"/>
          <p:nvPr/>
        </p:nvSpPr>
        <p:spPr>
          <a:xfrm>
            <a:off x="3810" y="988060"/>
            <a:ext cx="9170670" cy="3830955"/>
          </a:xfrm>
          <a:prstGeom prst="rect">
            <a:avLst/>
          </a:prstGeom>
          <a:noFill/>
          <a:ln w="9525">
            <a:noFill/>
          </a:ln>
        </p:spPr>
        <p:txBody>
          <a:bodyPr wrap="square">
            <a:spAutoFit/>
          </a:bodyPr>
          <a:p>
            <a:pPr marL="0" indent="0">
              <a:lnSpc>
                <a:spcPct val="150000"/>
              </a:lnSpc>
            </a:pPr>
            <a:r>
              <a:rPr lang="en-US" sz="1800" b="1">
                <a:latin typeface="+mj-lt"/>
                <a:ea typeface="SimSun" panose="02010600030101010101" pitchFamily="2" charset="-122"/>
                <a:cs typeface="+mj-lt"/>
                <a:sym typeface="+mn-ea"/>
              </a:rPr>
              <a:t>Các bước xử lý request trong Laravel</a:t>
            </a:r>
            <a:endParaRPr lang="en-US" sz="1800">
              <a:latin typeface="+mj-lt"/>
              <a:ea typeface="SimSun" panose="02010600030101010101" pitchFamily="2" charset="-122"/>
              <a:cs typeface="+mj-lt"/>
              <a:sym typeface="+mn-ea"/>
            </a:endParaRPr>
          </a:p>
          <a:p>
            <a:pPr marL="457200" lvl="1" indent="0">
              <a:lnSpc>
                <a:spcPct val="150000"/>
              </a:lnSpc>
            </a:pPr>
            <a:r>
              <a:rPr lang="en-US" sz="1600">
                <a:latin typeface="+mj-lt"/>
                <a:ea typeface="SimSun" panose="02010600030101010101" pitchFamily="2" charset="-122"/>
                <a:cs typeface="+mj-lt"/>
              </a:rPr>
              <a:t>Bước 5: Request được chuyển đến Router	Khi các service provider thực hiện, request được gửi đến Router và đến Controller.Bước 6: Kích hoạt bộ lọc Middleware	Middleware là bộ lọc trung gian sẽ cho phép request đi qua hay dừng lại. Trong đó có 3 loại Middle là: Global middleware, Route middleware và middleware Groups.Bước 7: Xử lý request bằng Controller	Controller sẽ xử lý request sau đó trả về response.Bước 8: Trả về cho người dùng	Response sẽ trả về cho người dùng qua View.</a:t>
            </a:r>
            <a:endParaRPr lang="en-US" sz="1600">
              <a:latin typeface="+mj-lt"/>
              <a:ea typeface="SimSun" panose="02010600030101010101" pitchFamily="2" charset="-122"/>
              <a:cs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barn(inVertical)">
                                      <p:cBhvr>
                                        <p:cTn id="7"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0"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a:xfrm>
            <a:off x="0" y="0"/>
            <a:ext cx="9144635" cy="572770"/>
          </a:xfrm>
        </p:spPr>
        <p:txBody>
          <a:bodyPr/>
          <a:p>
            <a:r>
              <a:rPr lang="en-US">
                <a:latin typeface="+mj-lt"/>
                <a:cs typeface="+mj-lt"/>
              </a:rPr>
              <a:t>2. NGHIÊN CỨU LÝ THUYẾT</a:t>
            </a:r>
            <a:endParaRPr lang="en-US">
              <a:latin typeface="+mj-lt"/>
              <a:cs typeface="+mj-lt"/>
            </a:endParaRPr>
          </a:p>
        </p:txBody>
      </p:sp>
      <p:sp>
        <p:nvSpPr>
          <p:cNvPr id="4" name="Title 2"/>
          <p:cNvSpPr/>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2.1. GIỚI THIỆU VỀ LARAVEL</a:t>
            </a:r>
            <a:endParaRPr lang="en-US" sz="2000">
              <a:latin typeface="+mj-lt"/>
              <a:cs typeface="+mj-lt"/>
            </a:endParaRPr>
          </a:p>
        </p:txBody>
      </p:sp>
      <p:sp>
        <p:nvSpPr>
          <p:cNvPr id="100" name="Text Box 99"/>
          <p:cNvSpPr txBox="1"/>
          <p:nvPr/>
        </p:nvSpPr>
        <p:spPr>
          <a:xfrm>
            <a:off x="3810" y="988060"/>
            <a:ext cx="9170670" cy="875665"/>
          </a:xfrm>
          <a:prstGeom prst="rect">
            <a:avLst/>
          </a:prstGeom>
          <a:noFill/>
          <a:ln w="9525">
            <a:noFill/>
          </a:ln>
        </p:spPr>
        <p:txBody>
          <a:bodyPr wrap="square">
            <a:spAutoFit/>
          </a:bodyPr>
          <a:p>
            <a:pPr marL="0" indent="0">
              <a:lnSpc>
                <a:spcPct val="150000"/>
              </a:lnSpc>
            </a:pPr>
            <a:r>
              <a:rPr lang="en-US" sz="1800" b="1">
                <a:latin typeface="+mj-lt"/>
                <a:ea typeface="SimSun" panose="02010600030101010101" pitchFamily="2" charset="-122"/>
                <a:cs typeface="+mj-lt"/>
                <a:sym typeface="+mn-ea"/>
              </a:rPr>
              <a:t>Ưu và nhược điểm của Laravel</a:t>
            </a:r>
            <a:endParaRPr lang="en-US" sz="1800" b="1">
              <a:latin typeface="+mj-lt"/>
              <a:ea typeface="SimSun" panose="02010600030101010101" pitchFamily="2" charset="-122"/>
              <a:cs typeface="+mj-lt"/>
              <a:sym typeface="+mn-ea"/>
            </a:endParaRPr>
          </a:p>
          <a:p>
            <a:pPr marL="457200" lvl="1" indent="0">
              <a:lnSpc>
                <a:spcPct val="150000"/>
              </a:lnSpc>
            </a:pPr>
            <a:endParaRPr lang="en-US" sz="1600">
              <a:latin typeface="+mj-lt"/>
              <a:ea typeface="SimSun" panose="02010600030101010101" pitchFamily="2" charset="-122"/>
              <a:cs typeface="+mj-lt"/>
            </a:endParaRPr>
          </a:p>
        </p:txBody>
      </p:sp>
      <p:graphicFrame>
        <p:nvGraphicFramePr>
          <p:cNvPr id="2" name="Table 1"/>
          <p:cNvGraphicFramePr/>
          <p:nvPr/>
        </p:nvGraphicFramePr>
        <p:xfrm>
          <a:off x="395605" y="1564005"/>
          <a:ext cx="8407400" cy="2958465"/>
        </p:xfrm>
        <a:graphic>
          <a:graphicData uri="http://schemas.openxmlformats.org/drawingml/2006/table">
            <a:tbl>
              <a:tblPr firstRow="1" bandRow="1">
                <a:tableStyleId>{5C22544A-7EE6-4342-B048-85BDC9FD1C3A}</a:tableStyleId>
              </a:tblPr>
              <a:tblGrid>
                <a:gridCol w="4203700"/>
                <a:gridCol w="4203700"/>
              </a:tblGrid>
              <a:tr h="548005">
                <a:tc>
                  <a:txBody>
                    <a:bodyPr/>
                    <a:p>
                      <a:pPr algn="ctr">
                        <a:lnSpc>
                          <a:spcPct val="150000"/>
                        </a:lnSpc>
                        <a:buNone/>
                      </a:pPr>
                      <a:r>
                        <a:rPr lang="en-US">
                          <a:latin typeface="+mj-lt"/>
                          <a:cs typeface="+mj-lt"/>
                        </a:rPr>
                        <a:t>Ưu điểm</a:t>
                      </a:r>
                      <a:endParaRPr lang="en-US">
                        <a:latin typeface="+mj-lt"/>
                        <a:cs typeface="+mj-lt"/>
                      </a:endParaRPr>
                    </a:p>
                  </a:txBody>
                  <a:tcPr/>
                </a:tc>
                <a:tc>
                  <a:txBody>
                    <a:bodyPr/>
                    <a:p>
                      <a:pPr algn="ctr">
                        <a:lnSpc>
                          <a:spcPct val="150000"/>
                        </a:lnSpc>
                        <a:buNone/>
                      </a:pPr>
                      <a:r>
                        <a:rPr lang="en-US">
                          <a:latin typeface="+mj-lt"/>
                          <a:cs typeface="+mj-lt"/>
                        </a:rPr>
                        <a:t>Nhược điểm</a:t>
                      </a:r>
                      <a:endParaRPr lang="en-US">
                        <a:latin typeface="+mj-lt"/>
                        <a:cs typeface="+mj-lt"/>
                      </a:endParaRPr>
                    </a:p>
                  </a:txBody>
                  <a:tcPr/>
                </a:tc>
              </a:tr>
              <a:tr h="2410460">
                <a:tc>
                  <a:txBody>
                    <a:bodyPr/>
                    <a:p>
                      <a:pPr>
                        <a:lnSpc>
                          <a:spcPct val="150000"/>
                        </a:lnSpc>
                        <a:buNone/>
                      </a:pPr>
                      <a:r>
                        <a:rPr lang="en-US">
                          <a:latin typeface="+mj-lt"/>
                          <a:cs typeface="+mj-lt"/>
                        </a:rPr>
                        <a:t>Sử dụng các tính năng mới của PHP.</a:t>
                      </a:r>
                      <a:endParaRPr lang="en-US">
                        <a:latin typeface="+mj-lt"/>
                        <a:cs typeface="+mj-lt"/>
                      </a:endParaRPr>
                    </a:p>
                    <a:p>
                      <a:pPr>
                        <a:lnSpc>
                          <a:spcPct val="150000"/>
                        </a:lnSpc>
                        <a:buNone/>
                      </a:pPr>
                      <a:r>
                        <a:rPr lang="en-US">
                          <a:latin typeface="+mj-lt"/>
                          <a:cs typeface="+mj-lt"/>
                        </a:rPr>
                        <a:t>Có nguồn tài nguyên đa dạng.</a:t>
                      </a:r>
                      <a:endParaRPr lang="en-US">
                        <a:latin typeface="+mj-lt"/>
                        <a:cs typeface="+mj-lt"/>
                      </a:endParaRPr>
                    </a:p>
                    <a:p>
                      <a:pPr>
                        <a:lnSpc>
                          <a:spcPct val="150000"/>
                        </a:lnSpc>
                        <a:buNone/>
                      </a:pPr>
                      <a:r>
                        <a:rPr lang="en-US">
                          <a:latin typeface="+mj-lt"/>
                          <a:cs typeface="+mj-lt"/>
                        </a:rPr>
                        <a:t>Tốc độ xử lý nhanh.</a:t>
                      </a:r>
                      <a:endParaRPr lang="en-US">
                        <a:latin typeface="+mj-lt"/>
                        <a:cs typeface="+mj-lt"/>
                      </a:endParaRPr>
                    </a:p>
                    <a:p>
                      <a:pPr>
                        <a:lnSpc>
                          <a:spcPct val="150000"/>
                        </a:lnSpc>
                        <a:buNone/>
                      </a:pPr>
                      <a:r>
                        <a:rPr lang="en-US">
                          <a:latin typeface="+mj-lt"/>
                          <a:cs typeface="+mj-lt"/>
                        </a:rPr>
                        <a:t>Sử dụng mô hình MVC</a:t>
                      </a:r>
                      <a:endParaRPr lang="en-US">
                        <a:latin typeface="+mj-lt"/>
                        <a:cs typeface="+mj-lt"/>
                      </a:endParaRPr>
                    </a:p>
                    <a:p>
                      <a:pPr>
                        <a:lnSpc>
                          <a:spcPct val="150000"/>
                        </a:lnSpc>
                        <a:buNone/>
                      </a:pPr>
                      <a:r>
                        <a:rPr lang="en-US">
                          <a:latin typeface="+mj-lt"/>
                          <a:cs typeface="+mj-lt"/>
                        </a:rPr>
                        <a:t>Có tính bảo mật cao.</a:t>
                      </a:r>
                      <a:endParaRPr lang="en-US">
                        <a:latin typeface="+mj-lt"/>
                        <a:cs typeface="+mj-lt"/>
                      </a:endParaRPr>
                    </a:p>
                    <a:p>
                      <a:pPr>
                        <a:lnSpc>
                          <a:spcPct val="150000"/>
                        </a:lnSpc>
                        <a:buNone/>
                      </a:pPr>
                      <a:r>
                        <a:rPr lang="en-US">
                          <a:latin typeface="+mj-lt"/>
                          <a:cs typeface="+mj-lt"/>
                        </a:rPr>
                        <a:t>Tích hợp cho dòng lệnh - Aritsan.</a:t>
                      </a:r>
                      <a:endParaRPr lang="en-US">
                        <a:latin typeface="+mj-lt"/>
                        <a:cs typeface="+mj-lt"/>
                      </a:endParaRPr>
                    </a:p>
                    <a:p>
                      <a:pPr>
                        <a:lnSpc>
                          <a:spcPct val="150000"/>
                        </a:lnSpc>
                        <a:buNone/>
                      </a:pPr>
                      <a:r>
                        <a:rPr lang="en-US">
                          <a:latin typeface="+mj-lt"/>
                          <a:cs typeface="+mj-lt"/>
                        </a:rPr>
                        <a:t>Tích hợp tính năng Mail.</a:t>
                      </a:r>
                      <a:endParaRPr lang="en-US">
                        <a:latin typeface="+mj-lt"/>
                        <a:cs typeface="+mj-lt"/>
                      </a:endParaRPr>
                    </a:p>
                  </a:txBody>
                  <a:tcPr/>
                </a:tc>
                <a:tc>
                  <a:txBody>
                    <a:bodyPr/>
                    <a:p>
                      <a:pPr>
                        <a:lnSpc>
                          <a:spcPct val="150000"/>
                        </a:lnSpc>
                        <a:buNone/>
                      </a:pPr>
                      <a:r>
                        <a:rPr lang="en-US">
                          <a:latin typeface="+mj-lt"/>
                          <a:cs typeface="+mj-lt"/>
                        </a:rPr>
                        <a:t>Không có sự đồng nhất của các phiên bản, dễ bị ngừng hoạt động nếu người dùng cập nhật lại phiên bản.</a:t>
                      </a:r>
                      <a:endParaRPr lang="en-US">
                        <a:latin typeface="+mj-lt"/>
                        <a:cs typeface="+mj-lt"/>
                      </a:endParaRPr>
                    </a:p>
                    <a:p>
                      <a:pPr>
                        <a:lnSpc>
                          <a:spcPct val="150000"/>
                        </a:lnSpc>
                        <a:buNone/>
                      </a:pPr>
                      <a:r>
                        <a:rPr lang="en-US">
                          <a:latin typeface="+mj-lt"/>
                          <a:cs typeface="+mj-lt"/>
                        </a:rPr>
                        <a:t>Quá nặng so với thiết bị di động.</a:t>
                      </a:r>
                      <a:endParaRPr lang="en-US">
                        <a:latin typeface="+mj-lt"/>
                        <a:cs typeface="+mj-lt"/>
                      </a:endParaRPr>
                    </a:p>
                    <a:p>
                      <a:pPr>
                        <a:lnSpc>
                          <a:spcPct val="150000"/>
                        </a:lnSpc>
                        <a:buNone/>
                      </a:pPr>
                      <a:r>
                        <a:rPr lang="en-US">
                          <a:latin typeface="+mj-lt"/>
                          <a:cs typeface="+mj-lt"/>
                        </a:rPr>
                        <a:t>Không hộ trợ tính năng thanh toán.</a:t>
                      </a:r>
                      <a:endParaRPr lang="en-US">
                        <a:latin typeface="+mj-lt"/>
                        <a:cs typeface="+mj-lt"/>
                      </a:endParaRPr>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barn(inVertical)">
                                      <p:cBhvr>
                                        <p:cTn id="7" dur="500"/>
                                        <p:tgtEl>
                                          <p:spTgt spid="100"/>
                                        </p:tgtEl>
                                      </p:cBhvr>
                                    </p:animEffect>
                                  </p:childTnLst>
                                </p:cTn>
                              </p:par>
                              <p:par>
                                <p:cTn id="8" presetID="16" presetClass="entr" presetSubtype="21"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0"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a:xfrm>
            <a:off x="0" y="0"/>
            <a:ext cx="9144635" cy="572770"/>
          </a:xfrm>
        </p:spPr>
        <p:txBody>
          <a:bodyPr/>
          <a:p>
            <a:r>
              <a:rPr lang="en-US">
                <a:latin typeface="+mj-lt"/>
                <a:cs typeface="+mj-lt"/>
              </a:rPr>
              <a:t>2. NGHIÊN CỨU LÝ THUYẾT</a:t>
            </a:r>
            <a:endParaRPr lang="en-US">
              <a:latin typeface="+mj-lt"/>
              <a:cs typeface="+mj-lt"/>
            </a:endParaRPr>
          </a:p>
        </p:txBody>
      </p:sp>
      <p:sp>
        <p:nvSpPr>
          <p:cNvPr id="4" name="Title 2"/>
          <p:cNvSpPr/>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2.2. GIỚI THIỆU VỀ MÔ HÌNH MVC</a:t>
            </a:r>
            <a:endParaRPr lang="en-US" sz="2000">
              <a:latin typeface="+mj-lt"/>
              <a:cs typeface="+mj-lt"/>
            </a:endParaRPr>
          </a:p>
        </p:txBody>
      </p:sp>
      <p:sp>
        <p:nvSpPr>
          <p:cNvPr id="100" name="Text Box 99"/>
          <p:cNvSpPr txBox="1"/>
          <p:nvPr/>
        </p:nvSpPr>
        <p:spPr>
          <a:xfrm>
            <a:off x="3810" y="988060"/>
            <a:ext cx="9170670" cy="4154805"/>
          </a:xfrm>
          <a:prstGeom prst="rect">
            <a:avLst/>
          </a:prstGeom>
          <a:noFill/>
          <a:ln w="9525">
            <a:noFill/>
          </a:ln>
        </p:spPr>
        <p:txBody>
          <a:bodyPr wrap="square">
            <a:noAutofit/>
          </a:bodyPr>
          <a:p>
            <a:pPr marL="0" indent="457200">
              <a:lnSpc>
                <a:spcPct val="150000"/>
              </a:lnSpc>
            </a:pPr>
            <a:r>
              <a:rPr lang="en-US" sz="1800">
                <a:latin typeface="+mj-lt"/>
                <a:ea typeface="SimSun" panose="02010600030101010101" pitchFamily="2" charset="-122"/>
                <a:cs typeface="+mj-lt"/>
                <a:sym typeface="+mn-ea"/>
              </a:rPr>
              <a:t>MVC là viết tắt của Model - View - Controller. Là mô hình được thiết kế bởi tiến sỹ Trygve Reenskaug, dùng trong kỹ phần mềm. Mô hình được sử dụng để tạo giao diện người dùng.</a:t>
            </a:r>
            <a:endParaRPr lang="en-US" sz="1800">
              <a:latin typeface="+mj-lt"/>
              <a:ea typeface="SimSun" panose="02010600030101010101" pitchFamily="2" charset="-122"/>
              <a:cs typeface="+mj-lt"/>
              <a:sym typeface="+mn-ea"/>
            </a:endParaRPr>
          </a:p>
          <a:p>
            <a:pPr marL="0" indent="457200">
              <a:lnSpc>
                <a:spcPct val="150000"/>
              </a:lnSpc>
            </a:pPr>
            <a:endParaRPr lang="en-US" sz="1800">
              <a:latin typeface="+mj-lt"/>
              <a:ea typeface="SimSun" panose="02010600030101010101" pitchFamily="2" charset="-122"/>
              <a:cs typeface="+mj-lt"/>
              <a:sym typeface="+mn-ea"/>
            </a:endParaRPr>
          </a:p>
        </p:txBody>
      </p:sp>
      <p:graphicFrame>
        <p:nvGraphicFramePr>
          <p:cNvPr id="2" name="Table 1"/>
          <p:cNvGraphicFramePr/>
          <p:nvPr/>
        </p:nvGraphicFramePr>
        <p:xfrm>
          <a:off x="274320" y="2428240"/>
          <a:ext cx="8534400" cy="2305050"/>
        </p:xfrm>
        <a:graphic>
          <a:graphicData uri="http://schemas.openxmlformats.org/drawingml/2006/table">
            <a:tbl>
              <a:tblPr firstRow="1" bandRow="1">
                <a:tableStyleId>{5C22544A-7EE6-4342-B048-85BDC9FD1C3A}</a:tableStyleId>
              </a:tblPr>
              <a:tblGrid>
                <a:gridCol w="2844800"/>
                <a:gridCol w="2844800"/>
                <a:gridCol w="2844800"/>
              </a:tblGrid>
              <a:tr h="427990">
                <a:tc>
                  <a:txBody>
                    <a:bodyPr/>
                    <a:p>
                      <a:pPr algn="ctr">
                        <a:buNone/>
                      </a:pPr>
                      <a:r>
                        <a:rPr lang="en-US">
                          <a:latin typeface="+mj-lt"/>
                          <a:cs typeface="+mj-lt"/>
                        </a:rPr>
                        <a:t>MODEL</a:t>
                      </a:r>
                      <a:endParaRPr lang="en-US">
                        <a:latin typeface="+mj-lt"/>
                        <a:cs typeface="+mj-lt"/>
                      </a:endParaRPr>
                    </a:p>
                  </a:txBody>
                  <a:tcPr/>
                </a:tc>
                <a:tc>
                  <a:txBody>
                    <a:bodyPr/>
                    <a:p>
                      <a:pPr algn="ctr">
                        <a:buNone/>
                      </a:pPr>
                      <a:r>
                        <a:rPr lang="en-US">
                          <a:latin typeface="+mj-lt"/>
                          <a:cs typeface="+mj-lt"/>
                        </a:rPr>
                        <a:t>VIEW</a:t>
                      </a:r>
                      <a:endParaRPr lang="en-US">
                        <a:latin typeface="+mj-lt"/>
                        <a:cs typeface="+mj-lt"/>
                      </a:endParaRPr>
                    </a:p>
                  </a:txBody>
                  <a:tcPr/>
                </a:tc>
                <a:tc>
                  <a:txBody>
                    <a:bodyPr/>
                    <a:p>
                      <a:pPr algn="ctr">
                        <a:buNone/>
                      </a:pPr>
                      <a:r>
                        <a:rPr lang="en-US">
                          <a:latin typeface="+mj-lt"/>
                          <a:cs typeface="+mj-lt"/>
                        </a:rPr>
                        <a:t>CONTROLLER</a:t>
                      </a:r>
                      <a:endParaRPr lang="en-US">
                        <a:latin typeface="+mj-lt"/>
                        <a:cs typeface="+mj-lt"/>
                      </a:endParaRPr>
                    </a:p>
                  </a:txBody>
                  <a:tcPr/>
                </a:tc>
              </a:tr>
              <a:tr h="1877060">
                <a:tc>
                  <a:txBody>
                    <a:bodyPr/>
                    <a:p>
                      <a:pPr>
                        <a:lnSpc>
                          <a:spcPct val="150000"/>
                        </a:lnSpc>
                        <a:buNone/>
                      </a:pPr>
                      <a:r>
                        <a:rPr lang="en-US">
                          <a:latin typeface="+mj-lt"/>
                          <a:cs typeface="+mj-lt"/>
                        </a:rPr>
                        <a:t>Quản lý và xử lý dữ liệu, có chức năng lưu trữ toàn bộ dữ liệu của ứng dụng, là liên kết giữa View và Controller. </a:t>
                      </a:r>
                      <a:endParaRPr lang="en-US">
                        <a:latin typeface="+mj-lt"/>
                        <a:cs typeface="+mj-lt"/>
                      </a:endParaRPr>
                    </a:p>
                  </a:txBody>
                  <a:tcPr/>
                </a:tc>
                <a:tc>
                  <a:txBody>
                    <a:bodyPr/>
                    <a:p>
                      <a:pPr>
                        <a:lnSpc>
                          <a:spcPct val="150000"/>
                        </a:lnSpc>
                        <a:buNone/>
                      </a:pPr>
                      <a:r>
                        <a:rPr lang="en-US">
                          <a:latin typeface="+mj-lt"/>
                          <a:cs typeface="+mj-lt"/>
                        </a:rPr>
                        <a:t>Là phần giao diện của Website, người dùng có thể lấy dữ liệu thông qua truy vấn. </a:t>
                      </a:r>
                      <a:endParaRPr lang="en-US">
                        <a:latin typeface="+mj-lt"/>
                        <a:cs typeface="+mj-lt"/>
                      </a:endParaRPr>
                    </a:p>
                  </a:txBody>
                  <a:tcPr/>
                </a:tc>
                <a:tc>
                  <a:txBody>
                    <a:bodyPr/>
                    <a:p>
                      <a:pPr>
                        <a:lnSpc>
                          <a:spcPct val="150000"/>
                        </a:lnSpc>
                        <a:buNone/>
                      </a:pPr>
                      <a:r>
                        <a:rPr lang="en-US">
                          <a:latin typeface="+mj-lt"/>
                          <a:cs typeface="+mj-lt"/>
                        </a:rPr>
                        <a:t>Điều khiển sự tương tác giữa Models và View, có nhiệm vụ xử lý các yêu cầu của người dùng thông qua View, từ đó lấy các thông tin mà người dùng cần.</a:t>
                      </a:r>
                      <a:endParaRPr lang="en-US">
                        <a:latin typeface="+mj-lt"/>
                        <a:cs typeface="+mj-lt"/>
                      </a:endParaRPr>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barn(inVertical)">
                                      <p:cBhvr>
                                        <p:cTn id="13" dur="500"/>
                                        <p:tgtEl>
                                          <p:spTgt spid="100"/>
                                        </p:tgtEl>
                                      </p:cBhvr>
                                    </p:animEffect>
                                  </p:childTnLst>
                                </p:cTn>
                              </p:par>
                              <p:par>
                                <p:cTn id="14" presetID="16" presetClass="entr" presetSubtype="21"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Vertical)">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00" grpId="0"/>
      <p:bldP spid="100"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a:xfrm>
            <a:off x="0" y="0"/>
            <a:ext cx="9144635" cy="572770"/>
          </a:xfrm>
        </p:spPr>
        <p:txBody>
          <a:bodyPr/>
          <a:p>
            <a:r>
              <a:rPr lang="en-US">
                <a:latin typeface="+mj-lt"/>
                <a:cs typeface="+mj-lt"/>
              </a:rPr>
              <a:t>2. NGHIÊN CỨU LÝ THUYẾT</a:t>
            </a:r>
            <a:endParaRPr lang="en-US">
              <a:latin typeface="+mj-lt"/>
              <a:cs typeface="+mj-lt"/>
            </a:endParaRPr>
          </a:p>
        </p:txBody>
      </p:sp>
      <p:sp>
        <p:nvSpPr>
          <p:cNvPr id="4" name="Title 2"/>
          <p:cNvSpPr/>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2.2. GIỚI THIỆU VỀ MÔ HÌNH MVC</a:t>
            </a:r>
            <a:endParaRPr lang="en-US" sz="2000">
              <a:latin typeface="+mj-lt"/>
              <a:cs typeface="+mj-lt"/>
            </a:endParaRPr>
          </a:p>
        </p:txBody>
      </p:sp>
      <p:sp>
        <p:nvSpPr>
          <p:cNvPr id="100" name="Text Box 99"/>
          <p:cNvSpPr txBox="1"/>
          <p:nvPr/>
        </p:nvSpPr>
        <p:spPr>
          <a:xfrm>
            <a:off x="3810" y="988060"/>
            <a:ext cx="9170670" cy="4154805"/>
          </a:xfrm>
          <a:prstGeom prst="rect">
            <a:avLst/>
          </a:prstGeom>
          <a:noFill/>
          <a:ln w="9525">
            <a:noFill/>
          </a:ln>
        </p:spPr>
        <p:txBody>
          <a:bodyPr wrap="square">
            <a:noAutofit/>
          </a:bodyPr>
          <a:p>
            <a:pPr marL="0" indent="457200">
              <a:lnSpc>
                <a:spcPct val="150000"/>
              </a:lnSpc>
            </a:pPr>
            <a:r>
              <a:rPr lang="en-US" sz="2000" b="1">
                <a:latin typeface="+mj-lt"/>
                <a:ea typeface="SimSun" panose="02010600030101010101" pitchFamily="2" charset="-122"/>
                <a:cs typeface="+mj-lt"/>
                <a:sym typeface="+mn-ea"/>
              </a:rPr>
              <a:t>Cách hoạt động của mô hình MVC</a:t>
            </a:r>
            <a:endParaRPr lang="en-US" sz="2000">
              <a:latin typeface="+mj-lt"/>
              <a:ea typeface="SimSun" panose="02010600030101010101" pitchFamily="2" charset="-122"/>
              <a:cs typeface="+mj-lt"/>
              <a:sym typeface="+mn-ea"/>
            </a:endParaRPr>
          </a:p>
          <a:p>
            <a:pPr marL="0" indent="457200">
              <a:lnSpc>
                <a:spcPct val="150000"/>
              </a:lnSpc>
            </a:pPr>
            <a:r>
              <a:rPr lang="en-US" sz="2000">
                <a:latin typeface="+mj-lt"/>
                <a:ea typeface="SimSun" panose="02010600030101010101" pitchFamily="2" charset="-122"/>
                <a:cs typeface="+mj-lt"/>
                <a:sym typeface="+mn-ea"/>
              </a:rPr>
              <a:t>Người dùng gửi yêu cầu từ trình duyệt lên Web Server, Routes sẽ Dispatcher (điều hướng) yêu cầu của người dùng đến Controller tương ứng. Controller ấy sẽ lấy dữ liệu (Data) mà người dùng yêu cầu từ Model và trả ngược lại Controller. Tiếp theo, sau khi lấy được dữ liệu từ Model, Controller này sẽ lấy View tương ứng với Model chứa yêu cầu đã lấy được và trả về Web Server và hiển thị dữ liệu yêu cầu mà người dùng đã gửi lên trình duyệt.</a:t>
            </a:r>
            <a:endParaRPr lang="en-US" sz="2000">
              <a:latin typeface="+mj-lt"/>
              <a:ea typeface="SimSun" panose="02010600030101010101" pitchFamily="2" charset="-122"/>
              <a:cs typeface="+mj-lt"/>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barn(inVertical)">
                                      <p:cBhvr>
                                        <p:cTn id="7"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0"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a:xfrm>
            <a:off x="0" y="0"/>
            <a:ext cx="9144635" cy="572770"/>
          </a:xfrm>
        </p:spPr>
        <p:txBody>
          <a:bodyPr/>
          <a:p>
            <a:r>
              <a:rPr lang="en-US">
                <a:latin typeface="+mj-lt"/>
                <a:cs typeface="+mj-lt"/>
              </a:rPr>
              <a:t>2. NGHIÊN CỨU LÝ THUYẾT</a:t>
            </a:r>
            <a:endParaRPr lang="en-US">
              <a:latin typeface="+mj-lt"/>
              <a:cs typeface="+mj-lt"/>
            </a:endParaRPr>
          </a:p>
        </p:txBody>
      </p:sp>
      <p:sp>
        <p:nvSpPr>
          <p:cNvPr id="4" name="Title 2"/>
          <p:cNvSpPr/>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2.3. BÁN HÀNG TRỰC TUYẾN VÀ THANH TOÁN ĐIỆN TỬ</a:t>
            </a:r>
            <a:endParaRPr lang="en-US" sz="2000">
              <a:latin typeface="+mj-lt"/>
              <a:cs typeface="+mj-lt"/>
            </a:endParaRPr>
          </a:p>
        </p:txBody>
      </p:sp>
      <p:sp>
        <p:nvSpPr>
          <p:cNvPr id="100" name="Text Box 99"/>
          <p:cNvSpPr txBox="1"/>
          <p:nvPr/>
        </p:nvSpPr>
        <p:spPr>
          <a:xfrm>
            <a:off x="3810" y="988060"/>
            <a:ext cx="9170670" cy="4154805"/>
          </a:xfrm>
          <a:prstGeom prst="rect">
            <a:avLst/>
          </a:prstGeom>
          <a:noFill/>
          <a:ln w="9525">
            <a:noFill/>
          </a:ln>
        </p:spPr>
        <p:txBody>
          <a:bodyPr wrap="square">
            <a:noAutofit/>
          </a:bodyPr>
          <a:p>
            <a:pPr marL="0" indent="457200">
              <a:lnSpc>
                <a:spcPct val="150000"/>
              </a:lnSpc>
            </a:pPr>
            <a:r>
              <a:rPr lang="en-US" sz="2000" b="1">
                <a:latin typeface="+mj-lt"/>
                <a:ea typeface="SimSun" panose="02010600030101010101" pitchFamily="2" charset="-122"/>
                <a:cs typeface="+mj-lt"/>
                <a:sym typeface="+mn-ea"/>
              </a:rPr>
              <a:t>Bán hàng trực tuyến</a:t>
            </a:r>
            <a:endParaRPr lang="en-US" sz="2000">
              <a:latin typeface="+mj-lt"/>
              <a:ea typeface="SimSun" panose="02010600030101010101" pitchFamily="2" charset="-122"/>
              <a:cs typeface="+mj-lt"/>
              <a:sym typeface="+mn-ea"/>
            </a:endParaRPr>
          </a:p>
          <a:p>
            <a:pPr marL="0" indent="457200">
              <a:lnSpc>
                <a:spcPct val="150000"/>
              </a:lnSpc>
            </a:pPr>
            <a:r>
              <a:rPr lang="en-US" sz="2000">
                <a:latin typeface="+mj-lt"/>
                <a:ea typeface="SimSun" panose="02010600030101010101" pitchFamily="2" charset="-122"/>
                <a:cs typeface="+mj-lt"/>
                <a:sym typeface="+mn-ea"/>
              </a:rPr>
              <a:t>Là hình thức giao dịch, trao đổi, mua bán, các dịch vụ của cửa hàng trong môi trường internet. Môi trường ấy có thể là các trang web, mạng xã hội, blog. </a:t>
            </a:r>
            <a:endParaRPr lang="en-US" sz="2000">
              <a:latin typeface="+mj-lt"/>
              <a:ea typeface="SimSun" panose="02010600030101010101" pitchFamily="2" charset="-122"/>
              <a:cs typeface="+mj-lt"/>
              <a:sym typeface="+mn-ea"/>
            </a:endParaRPr>
          </a:p>
          <a:p>
            <a:pPr marL="0" indent="457200">
              <a:lnSpc>
                <a:spcPct val="150000"/>
              </a:lnSpc>
            </a:pPr>
            <a:r>
              <a:rPr lang="en-US" sz="2000">
                <a:latin typeface="+mj-lt"/>
                <a:ea typeface="SimSun" panose="02010600030101010101" pitchFamily="2" charset="-122"/>
                <a:cs typeface="+mj-lt"/>
                <a:sym typeface="+mn-ea"/>
              </a:rPr>
              <a:t>Bán hàng trực tuyến thông qua các hình thức như:</a:t>
            </a:r>
            <a:endParaRPr lang="en-US" sz="2000">
              <a:latin typeface="+mj-lt"/>
              <a:ea typeface="SimSun" panose="02010600030101010101" pitchFamily="2" charset="-122"/>
              <a:cs typeface="+mj-lt"/>
              <a:sym typeface="+mn-ea"/>
            </a:endParaRPr>
          </a:p>
          <a:p>
            <a:pPr marL="0" indent="457200">
              <a:lnSpc>
                <a:spcPct val="150000"/>
              </a:lnSpc>
            </a:pPr>
            <a:r>
              <a:rPr lang="en-US" sz="2000">
                <a:latin typeface="+mj-lt"/>
                <a:ea typeface="SimSun" panose="02010600030101010101" pitchFamily="2" charset="-122"/>
                <a:cs typeface="+mj-lt"/>
                <a:sym typeface="+mn-ea"/>
              </a:rPr>
              <a:t>- Bán hàng qua mạng xã hội: Facebook, TiktokShop, Instagram, Zalo, Youtube,…</a:t>
            </a:r>
            <a:endParaRPr lang="en-US" sz="2000">
              <a:latin typeface="+mj-lt"/>
              <a:ea typeface="SimSun" panose="02010600030101010101" pitchFamily="2" charset="-122"/>
              <a:cs typeface="+mj-lt"/>
              <a:sym typeface="+mn-ea"/>
            </a:endParaRPr>
          </a:p>
          <a:p>
            <a:pPr marL="0" indent="457200">
              <a:lnSpc>
                <a:spcPct val="150000"/>
              </a:lnSpc>
            </a:pPr>
            <a:r>
              <a:rPr lang="en-US" sz="2000">
                <a:latin typeface="+mj-lt"/>
                <a:ea typeface="SimSun" panose="02010600030101010101" pitchFamily="2" charset="-122"/>
                <a:cs typeface="+mj-lt"/>
                <a:sym typeface="+mn-ea"/>
              </a:rPr>
              <a:t>- Bán hàng trên các sàn thương mại điện tử: Tiki, Lazada, Shopee, Sendo, các website doanh nghiệp,…</a:t>
            </a:r>
            <a:endParaRPr lang="en-US" sz="2000">
              <a:latin typeface="+mj-lt"/>
              <a:ea typeface="SimSun" panose="02010600030101010101" pitchFamily="2" charset="-122"/>
              <a:cs typeface="+mj-lt"/>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barn(inVertical)">
                                      <p:cBhvr>
                                        <p:cTn id="13"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00" grpId="0"/>
      <p:bldP spid="100"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a:xfrm>
            <a:off x="0" y="0"/>
            <a:ext cx="9144635" cy="572770"/>
          </a:xfrm>
        </p:spPr>
        <p:txBody>
          <a:bodyPr/>
          <a:p>
            <a:r>
              <a:rPr lang="en-US">
                <a:latin typeface="+mj-lt"/>
                <a:cs typeface="+mj-lt"/>
              </a:rPr>
              <a:t>2. NGHIÊN CỨU LÝ THUYẾT</a:t>
            </a:r>
            <a:endParaRPr lang="en-US">
              <a:latin typeface="+mj-lt"/>
              <a:cs typeface="+mj-lt"/>
            </a:endParaRPr>
          </a:p>
        </p:txBody>
      </p:sp>
      <p:sp>
        <p:nvSpPr>
          <p:cNvPr id="4" name="Title 2"/>
          <p:cNvSpPr/>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2.3. BÁN HÀNG TRỰC TUYẾN VÀ THANH TOÁN ĐIỆN TỬ</a:t>
            </a:r>
            <a:endParaRPr lang="en-US" sz="2000">
              <a:latin typeface="+mj-lt"/>
              <a:cs typeface="+mj-lt"/>
            </a:endParaRPr>
          </a:p>
        </p:txBody>
      </p:sp>
      <p:sp>
        <p:nvSpPr>
          <p:cNvPr id="100" name="Text Box 99"/>
          <p:cNvSpPr txBox="1"/>
          <p:nvPr/>
        </p:nvSpPr>
        <p:spPr>
          <a:xfrm>
            <a:off x="3810" y="988060"/>
            <a:ext cx="9170670" cy="4154805"/>
          </a:xfrm>
          <a:prstGeom prst="rect">
            <a:avLst/>
          </a:prstGeom>
          <a:noFill/>
          <a:ln w="9525">
            <a:noFill/>
          </a:ln>
        </p:spPr>
        <p:txBody>
          <a:bodyPr wrap="square">
            <a:noAutofit/>
          </a:bodyPr>
          <a:p>
            <a:pPr marL="0" indent="457200">
              <a:lnSpc>
                <a:spcPct val="150000"/>
              </a:lnSpc>
            </a:pPr>
            <a:r>
              <a:rPr lang="en-US" sz="2000" b="1">
                <a:latin typeface="+mj-lt"/>
                <a:ea typeface="SimSun" panose="02010600030101010101" pitchFamily="2" charset="-122"/>
                <a:cs typeface="+mj-lt"/>
                <a:sym typeface="+mn-ea"/>
              </a:rPr>
              <a:t>Ưu điểm và nhược điểm của bán hàng trực tuyến</a:t>
            </a:r>
            <a:endParaRPr lang="en-US" sz="2000">
              <a:latin typeface="+mj-lt"/>
              <a:ea typeface="SimSun" panose="02010600030101010101" pitchFamily="2" charset="-122"/>
              <a:cs typeface="+mj-lt"/>
              <a:sym typeface="+mn-ea"/>
            </a:endParaRPr>
          </a:p>
          <a:p>
            <a:pPr marL="0" indent="457200">
              <a:lnSpc>
                <a:spcPct val="150000"/>
              </a:lnSpc>
            </a:pPr>
            <a:endParaRPr lang="en-US" sz="2000">
              <a:latin typeface="+mj-lt"/>
              <a:ea typeface="SimSun" panose="02010600030101010101" pitchFamily="2" charset="-122"/>
              <a:cs typeface="+mj-lt"/>
              <a:sym typeface="+mn-ea"/>
            </a:endParaRPr>
          </a:p>
        </p:txBody>
      </p:sp>
      <p:graphicFrame>
        <p:nvGraphicFramePr>
          <p:cNvPr id="5" name="Table 4"/>
          <p:cNvGraphicFramePr/>
          <p:nvPr/>
        </p:nvGraphicFramePr>
        <p:xfrm>
          <a:off x="269240" y="1590675"/>
          <a:ext cx="8567420" cy="2924175"/>
        </p:xfrm>
        <a:graphic>
          <a:graphicData uri="http://schemas.openxmlformats.org/drawingml/2006/table">
            <a:tbl>
              <a:tblPr firstRow="1" bandRow="1">
                <a:tableStyleId>{5C22544A-7EE6-4342-B048-85BDC9FD1C3A}</a:tableStyleId>
              </a:tblPr>
              <a:tblGrid>
                <a:gridCol w="4283710"/>
                <a:gridCol w="4283710"/>
              </a:tblGrid>
              <a:tr h="485775">
                <a:tc>
                  <a:txBody>
                    <a:bodyPr/>
                    <a:p>
                      <a:pPr algn="ctr">
                        <a:lnSpc>
                          <a:spcPct val="150000"/>
                        </a:lnSpc>
                        <a:buNone/>
                      </a:pPr>
                      <a:r>
                        <a:rPr lang="en-US"/>
                        <a:t>Ưu điểm</a:t>
                      </a:r>
                      <a:endParaRPr lang="en-US"/>
                    </a:p>
                  </a:txBody>
                  <a:tcPr/>
                </a:tc>
                <a:tc>
                  <a:txBody>
                    <a:bodyPr/>
                    <a:p>
                      <a:pPr algn="ctr">
                        <a:lnSpc>
                          <a:spcPct val="150000"/>
                        </a:lnSpc>
                        <a:buNone/>
                      </a:pPr>
                      <a:r>
                        <a:rPr lang="en-US"/>
                        <a:t>Nhược điểm</a:t>
                      </a:r>
                      <a:endParaRPr lang="en-US"/>
                    </a:p>
                  </a:txBody>
                  <a:tcPr/>
                </a:tc>
              </a:tr>
              <a:tr h="2438400">
                <a:tc>
                  <a:txBody>
                    <a:bodyPr/>
                    <a:p>
                      <a:pPr>
                        <a:lnSpc>
                          <a:spcPct val="150000"/>
                        </a:lnSpc>
                        <a:buNone/>
                      </a:pPr>
                      <a:r>
                        <a:rPr lang="en-US"/>
                        <a:t>Không tốn nhiều chi phí đầu tư</a:t>
                      </a:r>
                      <a:endParaRPr lang="en-US"/>
                    </a:p>
                    <a:p>
                      <a:pPr>
                        <a:lnSpc>
                          <a:spcPct val="150000"/>
                        </a:lnSpc>
                        <a:buNone/>
                      </a:pPr>
                      <a:r>
                        <a:rPr lang="en-US"/>
                        <a:t>Có thể mua bán mọi lúc mọi nơi</a:t>
                      </a:r>
                      <a:endParaRPr lang="en-US"/>
                    </a:p>
                    <a:p>
                      <a:pPr>
                        <a:lnSpc>
                          <a:spcPct val="150000"/>
                        </a:lnSpc>
                        <a:buNone/>
                      </a:pPr>
                      <a:r>
                        <a:rPr lang="en-US"/>
                        <a:t>Dễ dàng khai thác và tiếp cận nhiều khách hàng</a:t>
                      </a:r>
                      <a:endParaRPr lang="en-US"/>
                    </a:p>
                    <a:p>
                      <a:pPr>
                        <a:lnSpc>
                          <a:spcPct val="150000"/>
                        </a:lnSpc>
                        <a:buNone/>
                      </a:pPr>
                      <a:r>
                        <a:rPr lang="en-US"/>
                        <a:t>Tránh tình trạng chen lấn vào giờ cao điểm và những vấn đề phát sinh</a:t>
                      </a:r>
                      <a:endParaRPr lang="en-US"/>
                    </a:p>
                  </a:txBody>
                  <a:tcPr/>
                </a:tc>
                <a:tc>
                  <a:txBody>
                    <a:bodyPr/>
                    <a:p>
                      <a:pPr>
                        <a:lnSpc>
                          <a:spcPct val="150000"/>
                        </a:lnSpc>
                        <a:buNone/>
                      </a:pPr>
                      <a:r>
                        <a:rPr lang="en-US"/>
                        <a:t>Độ bảo mật trang web thấp, dễ bị tấn công, đánh cấp dữ liệu</a:t>
                      </a:r>
                      <a:endParaRPr lang="en-US"/>
                    </a:p>
                    <a:p>
                      <a:pPr>
                        <a:lnSpc>
                          <a:spcPct val="150000"/>
                        </a:lnSpc>
                        <a:buNone/>
                      </a:pPr>
                      <a:r>
                        <a:rPr lang="en-US"/>
                        <a:t>Tình trạng lừa đảo, sản phẩm không giống quảng cáo</a:t>
                      </a:r>
                      <a:endParaRPr lang="en-US"/>
                    </a:p>
                    <a:p>
                      <a:pPr>
                        <a:lnSpc>
                          <a:spcPct val="150000"/>
                        </a:lnSpc>
                        <a:buNone/>
                      </a:pPr>
                      <a:r>
                        <a:rPr lang="en-US"/>
                        <a:t>Mất thời gian trong việc chờ nhận hàng</a:t>
                      </a:r>
                      <a:endParaRPr lang="en-US"/>
                    </a:p>
                    <a:p>
                      <a:pPr>
                        <a:lnSpc>
                          <a:spcPct val="150000"/>
                        </a:lnSpc>
                        <a:buNone/>
                      </a:pPr>
                      <a:r>
                        <a:rPr lang="en-US"/>
                        <a:t>Hàng giả, hàng kém chất lượng, khách hàng không được xem trước sản phẩm khi trả tiền</a:t>
                      </a:r>
                      <a:endParaRPr lang="en-US"/>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barn(inVertical)">
                                      <p:cBhvr>
                                        <p:cTn id="7" dur="500"/>
                                        <p:tgtEl>
                                          <p:spTgt spid="100"/>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0"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90" name="Shape 190"/>
        <p:cNvGrpSpPr/>
        <p:nvPr/>
      </p:nvGrpSpPr>
      <p:grpSpPr>
        <a:xfrm>
          <a:off x="0" y="0"/>
          <a:ext cx="0" cy="0"/>
          <a:chOff x="0" y="0"/>
          <a:chExt cx="0" cy="0"/>
        </a:xfrm>
      </p:grpSpPr>
      <p:pic>
        <p:nvPicPr>
          <p:cNvPr id="18" name="Picture 9" descr="C:\Users\ACER\Downloads\logoTVU-removebg-preview.pnglogoTVU-removebg-preview"/>
          <p:cNvPicPr>
            <a:picLocks noChangeAspect="1" noChangeArrowheads="1"/>
          </p:cNvPicPr>
          <p:nvPr/>
        </p:nvPicPr>
        <p:blipFill>
          <a:blip r:embed="rId1"/>
          <a:srcRect t="1093" b="1093"/>
          <a:stretch>
            <a:fillRect/>
          </a:stretch>
        </p:blipFill>
        <p:spPr bwMode="auto">
          <a:xfrm>
            <a:off x="4330174" y="760314"/>
            <a:ext cx="483652" cy="473576"/>
          </a:xfrm>
          <a:prstGeom prst="rect">
            <a:avLst/>
          </a:prstGeom>
          <a:noFill/>
          <a:extLst>
            <a:ext uri="{909E8E84-426E-40DD-AFC4-6F175D3DCCD1}">
              <a14:hiddenFill xmlns:a14="http://schemas.microsoft.com/office/drawing/2010/main">
                <a:solidFill>
                  <a:srgbClr val="FFFFFF"/>
                </a:solidFill>
              </a14:hiddenFill>
            </a:ext>
          </a:extLst>
        </p:spPr>
      </p:pic>
      <p:sp>
        <p:nvSpPr>
          <p:cNvPr id="19" name="Text Box 8"/>
          <p:cNvSpPr txBox="1">
            <a:spLocks noChangeArrowheads="1"/>
          </p:cNvSpPr>
          <p:nvPr/>
        </p:nvSpPr>
        <p:spPr bwMode="auto">
          <a:xfrm>
            <a:off x="810273" y="3525653"/>
            <a:ext cx="2890358" cy="878259"/>
          </a:xfrm>
          <a:prstGeom prst="rect">
            <a:avLst/>
          </a:prstGeom>
          <a:noFill/>
          <a:ln>
            <a:noFill/>
          </a:ln>
        </p:spPr>
        <p:txBody>
          <a:bodyPr vert="horz" wrap="square" lIns="91440" tIns="45720" rIns="91440" bIns="45720" numCol="1" anchor="t" anchorCtr="0" compatLnSpc="1"/>
          <a:p>
            <a:pPr marL="0" marR="0" lvl="0" indent="0" algn="l" defTabSz="914400" rtl="0" eaLnBrk="0" fontAlgn="base" latinLnBrk="0" hangingPunct="0">
              <a:lnSpc>
                <a:spcPct val="150000"/>
              </a:lnSpc>
              <a:spcBef>
                <a:spcPct val="0"/>
              </a:spcBef>
              <a:spcAft>
                <a:spcPct val="0"/>
              </a:spcAft>
              <a:buClrTx/>
              <a:buSzTx/>
              <a:buFontTx/>
              <a:buNone/>
            </a:pPr>
            <a:r>
              <a:rPr lang="en-US" altLang="vi-VN" sz="1800" smtClean="0">
                <a:solidFill>
                  <a:schemeClr val="tx1"/>
                </a:solidFill>
                <a:latin typeface="+mn-lt"/>
                <a:ea typeface="Times New Roman" panose="02020603050405020304" charset="0"/>
                <a:cs typeface="+mn-lt"/>
              </a:rPr>
              <a:t>Giáo viên hướng dẫn:</a:t>
            </a:r>
            <a:endParaRPr lang="en-US" altLang="vi-VN" sz="1800" smtClean="0">
              <a:solidFill>
                <a:schemeClr val="tx1"/>
              </a:solidFill>
              <a:latin typeface="+mn-lt"/>
              <a:ea typeface="Times New Roman" panose="02020603050405020304" charset="0"/>
              <a:cs typeface="+mn-lt"/>
            </a:endParaRPr>
          </a:p>
          <a:p>
            <a:pPr marL="0" marR="0" lvl="0" indent="0" algn="l" defTabSz="914400" rtl="0" eaLnBrk="0" fontAlgn="base" latinLnBrk="0" hangingPunct="0">
              <a:lnSpc>
                <a:spcPct val="150000"/>
              </a:lnSpc>
              <a:spcBef>
                <a:spcPct val="0"/>
              </a:spcBef>
              <a:spcAft>
                <a:spcPct val="0"/>
              </a:spcAft>
              <a:buClrTx/>
              <a:buSzTx/>
              <a:buFontTx/>
              <a:buNone/>
            </a:pPr>
            <a:r>
              <a:rPr lang="en-US" altLang="vi-VN" sz="1800" smtClean="0">
                <a:solidFill>
                  <a:schemeClr val="tx1"/>
                </a:solidFill>
                <a:latin typeface="+mn-lt"/>
                <a:ea typeface="Times New Roman" panose="02020603050405020304" charset="0"/>
                <a:cs typeface="+mn-lt"/>
              </a:rPr>
              <a:t>ThS. Phạm Minh Đương</a:t>
            </a:r>
            <a:endParaRPr lang="en-US" altLang="vi-VN" sz="1800" smtClean="0">
              <a:solidFill>
                <a:schemeClr val="tx1"/>
              </a:solidFill>
              <a:latin typeface="+mn-lt"/>
              <a:ea typeface="Times New Roman" panose="02020603050405020304" charset="0"/>
              <a:cs typeface="+mn-lt"/>
            </a:endParaRPr>
          </a:p>
        </p:txBody>
      </p:sp>
      <p:sp>
        <p:nvSpPr>
          <p:cNvPr id="20" name="Text Box 7"/>
          <p:cNvSpPr txBox="1">
            <a:spLocks noChangeArrowheads="1"/>
          </p:cNvSpPr>
          <p:nvPr/>
        </p:nvSpPr>
        <p:spPr bwMode="auto">
          <a:xfrm>
            <a:off x="5692775" y="3579495"/>
            <a:ext cx="3031490" cy="1012825"/>
          </a:xfrm>
          <a:prstGeom prst="rect">
            <a:avLst/>
          </a:prstGeom>
          <a:noFill/>
          <a:ln>
            <a:noFill/>
          </a:ln>
        </p:spPr>
        <p:txBody>
          <a:bodyPr vert="horz" wrap="square" lIns="91440" tIns="45720" rIns="91440" bIns="45720" numCol="1" anchor="t" anchorCtr="0" compatLnSpc="1"/>
          <a:p>
            <a:pPr eaLnBrk="0" fontAlgn="base" hangingPunct="0">
              <a:lnSpc>
                <a:spcPct val="150000"/>
              </a:lnSpc>
              <a:spcBef>
                <a:spcPct val="0"/>
              </a:spcBef>
              <a:spcAft>
                <a:spcPct val="0"/>
              </a:spcAft>
              <a:buClrTx/>
            </a:pPr>
            <a:r>
              <a:rPr lang="en-US" altLang="vi-VN" sz="1800" dirty="0" err="1" smtClean="0">
                <a:solidFill>
                  <a:schemeClr val="tx1"/>
                </a:solidFill>
                <a:latin typeface="+mn-lt"/>
                <a:ea typeface="Times New Roman" panose="02020603050405020304" charset="0"/>
                <a:cs typeface="+mn-lt"/>
              </a:rPr>
              <a:t>Sinh</a:t>
            </a:r>
            <a:r>
              <a:rPr lang="en-US" altLang="vi-VN" sz="1800" dirty="0" smtClean="0">
                <a:solidFill>
                  <a:schemeClr val="tx1"/>
                </a:solidFill>
                <a:latin typeface="+mn-lt"/>
                <a:ea typeface="Times New Roman" panose="02020603050405020304" charset="0"/>
                <a:cs typeface="+mn-lt"/>
              </a:rPr>
              <a:t> </a:t>
            </a:r>
            <a:r>
              <a:rPr lang="en-US" altLang="vi-VN" sz="1800" dirty="0" err="1" smtClean="0">
                <a:solidFill>
                  <a:schemeClr val="tx1"/>
                </a:solidFill>
                <a:latin typeface="+mn-lt"/>
                <a:ea typeface="Times New Roman" panose="02020603050405020304" charset="0"/>
                <a:cs typeface="+mn-lt"/>
              </a:rPr>
              <a:t>viên</a:t>
            </a:r>
            <a:r>
              <a:rPr lang="en-US" altLang="vi-VN" sz="1800" dirty="0" smtClean="0">
                <a:solidFill>
                  <a:schemeClr val="tx1"/>
                </a:solidFill>
                <a:latin typeface="+mn-lt"/>
                <a:ea typeface="Times New Roman" panose="02020603050405020304" charset="0"/>
                <a:cs typeface="+mn-lt"/>
              </a:rPr>
              <a:t> </a:t>
            </a:r>
            <a:r>
              <a:rPr lang="en-US" altLang="vi-VN" sz="1800" dirty="0" err="1" smtClean="0">
                <a:solidFill>
                  <a:schemeClr val="tx1"/>
                </a:solidFill>
                <a:latin typeface="+mn-lt"/>
                <a:ea typeface="Times New Roman" panose="02020603050405020304" charset="0"/>
                <a:cs typeface="+mn-lt"/>
              </a:rPr>
              <a:t>thực</a:t>
            </a:r>
            <a:r>
              <a:rPr lang="en-US" altLang="vi-VN" sz="1800" dirty="0" smtClean="0">
                <a:solidFill>
                  <a:schemeClr val="tx1"/>
                </a:solidFill>
                <a:latin typeface="+mn-lt"/>
                <a:ea typeface="Times New Roman" panose="02020603050405020304" charset="0"/>
                <a:cs typeface="+mn-lt"/>
              </a:rPr>
              <a:t> </a:t>
            </a:r>
            <a:r>
              <a:rPr lang="en-US" altLang="vi-VN" sz="1800" dirty="0" err="1" smtClean="0">
                <a:solidFill>
                  <a:schemeClr val="tx1"/>
                </a:solidFill>
                <a:latin typeface="+mn-lt"/>
                <a:ea typeface="Times New Roman" panose="02020603050405020304" charset="0"/>
                <a:cs typeface="+mn-lt"/>
              </a:rPr>
              <a:t>hiện</a:t>
            </a:r>
            <a:r>
              <a:rPr lang="en-US" altLang="vi-VN" sz="1800" dirty="0" smtClean="0">
                <a:solidFill>
                  <a:schemeClr val="tx1"/>
                </a:solidFill>
                <a:latin typeface="+mn-lt"/>
                <a:ea typeface="Times New Roman" panose="02020603050405020304" charset="0"/>
                <a:cs typeface="+mn-lt"/>
              </a:rPr>
              <a:t>:</a:t>
            </a:r>
            <a:endParaRPr lang="en-US" altLang="vi-VN" sz="1800" dirty="0" smtClean="0">
              <a:solidFill>
                <a:schemeClr val="tx1"/>
              </a:solidFill>
              <a:latin typeface="+mn-lt"/>
              <a:ea typeface="Times New Roman" panose="02020603050405020304" charset="0"/>
              <a:cs typeface="+mn-lt"/>
            </a:endParaRPr>
          </a:p>
          <a:p>
            <a:pPr eaLnBrk="0" fontAlgn="base" hangingPunct="0">
              <a:lnSpc>
                <a:spcPct val="150000"/>
              </a:lnSpc>
              <a:spcBef>
                <a:spcPct val="0"/>
              </a:spcBef>
              <a:spcAft>
                <a:spcPct val="0"/>
              </a:spcAft>
              <a:buClrTx/>
            </a:pPr>
            <a:r>
              <a:rPr lang="en-US" altLang="vi-VN" sz="1600" dirty="0" smtClean="0">
                <a:solidFill>
                  <a:schemeClr val="tx1"/>
                </a:solidFill>
                <a:latin typeface="+mn-lt"/>
                <a:ea typeface="Times New Roman" panose="02020603050405020304" charset="0"/>
                <a:cs typeface="+mn-lt"/>
              </a:rPr>
              <a:t>110120051 - </a:t>
            </a:r>
            <a:r>
              <a:rPr kumimoji="0" lang="en-US" altLang="vi-VN" sz="1600" b="0" u="none" strike="noStrike" cap="none" normalizeH="0" baseline="0" dirty="0" err="1" smtClean="0">
                <a:ln>
                  <a:noFill/>
                </a:ln>
                <a:solidFill>
                  <a:schemeClr val="tx1"/>
                </a:solidFill>
                <a:effectLst/>
                <a:latin typeface="+mn-lt"/>
                <a:ea typeface="Times New Roman" panose="02020603050405020304" charset="0"/>
                <a:cs typeface="+mn-lt"/>
              </a:rPr>
              <a:t>Trần</a:t>
            </a:r>
            <a:r>
              <a:rPr kumimoji="0" lang="en-US" altLang="vi-VN" sz="1600" b="0" u="none" strike="noStrike" cap="none" normalizeH="0" baseline="0" dirty="0" smtClean="0">
                <a:ln>
                  <a:noFill/>
                </a:ln>
                <a:solidFill>
                  <a:schemeClr val="tx1"/>
                </a:solidFill>
                <a:effectLst/>
                <a:latin typeface="+mn-lt"/>
                <a:ea typeface="Times New Roman" panose="02020603050405020304" charset="0"/>
                <a:cs typeface="+mn-lt"/>
              </a:rPr>
              <a:t> </a:t>
            </a:r>
            <a:r>
              <a:rPr kumimoji="0" lang="en-US" altLang="vi-VN" sz="1600" b="0" u="none" strike="noStrike" cap="none" normalizeH="0" baseline="0" dirty="0" err="1" smtClean="0">
                <a:ln>
                  <a:noFill/>
                </a:ln>
                <a:solidFill>
                  <a:schemeClr val="tx1"/>
                </a:solidFill>
                <a:effectLst/>
                <a:latin typeface="+mn-lt"/>
                <a:ea typeface="Times New Roman" panose="02020603050405020304" charset="0"/>
                <a:cs typeface="+mn-lt"/>
              </a:rPr>
              <a:t>Trọng</a:t>
            </a:r>
            <a:r>
              <a:rPr kumimoji="0" lang="en-US" altLang="vi-VN" sz="1600" b="0" u="none" strike="noStrike" cap="none" normalizeH="0" baseline="0" dirty="0" smtClean="0">
                <a:ln>
                  <a:noFill/>
                </a:ln>
                <a:solidFill>
                  <a:schemeClr val="tx1"/>
                </a:solidFill>
                <a:effectLst/>
                <a:latin typeface="+mn-lt"/>
                <a:ea typeface="Times New Roman" panose="02020603050405020304" charset="0"/>
                <a:cs typeface="+mn-lt"/>
              </a:rPr>
              <a:t> </a:t>
            </a:r>
            <a:r>
              <a:rPr kumimoji="0" lang="en-US" altLang="vi-VN" sz="1600" b="0" u="none" strike="noStrike" cap="none" normalizeH="0" baseline="0" dirty="0" err="1" smtClean="0">
                <a:ln>
                  <a:noFill/>
                </a:ln>
                <a:solidFill>
                  <a:schemeClr val="tx1"/>
                </a:solidFill>
                <a:effectLst/>
                <a:latin typeface="+mn-lt"/>
                <a:ea typeface="Times New Roman" panose="02020603050405020304" charset="0"/>
                <a:cs typeface="+mn-lt"/>
              </a:rPr>
              <a:t>Nhân</a:t>
            </a:r>
            <a:r>
              <a:rPr kumimoji="0" lang="en-US" altLang="vi-VN" sz="1600" b="0" u="none" strike="noStrike" cap="none" normalizeH="0" baseline="0" dirty="0" smtClean="0">
                <a:ln>
                  <a:noFill/>
                </a:ln>
                <a:solidFill>
                  <a:schemeClr val="tx1"/>
                </a:solidFill>
                <a:effectLst/>
                <a:latin typeface="+mn-lt"/>
                <a:ea typeface="Times New Roman" panose="02020603050405020304" charset="0"/>
                <a:cs typeface="+mn-lt"/>
              </a:rPr>
              <a:t> </a:t>
            </a:r>
            <a:endParaRPr kumimoji="0" lang="en-US" altLang="vi-VN" sz="1600" b="0" u="none" strike="noStrike" cap="none" normalizeH="0" baseline="0" dirty="0" smtClean="0">
              <a:ln>
                <a:noFill/>
              </a:ln>
              <a:solidFill>
                <a:schemeClr val="tx1"/>
              </a:solidFill>
              <a:effectLst/>
              <a:latin typeface="+mn-lt"/>
              <a:ea typeface="Times New Roman" panose="02020603050405020304" charset="0"/>
              <a:cs typeface="+mn-lt"/>
            </a:endParaRPr>
          </a:p>
        </p:txBody>
      </p:sp>
      <p:sp>
        <p:nvSpPr>
          <p:cNvPr id="21" name="Rectangle 20"/>
          <p:cNvSpPr>
            <a:spLocks noChangeArrowheads="1"/>
          </p:cNvSpPr>
          <p:nvPr/>
        </p:nvSpPr>
        <p:spPr bwMode="auto">
          <a:xfrm>
            <a:off x="0" y="-23818"/>
            <a:ext cx="91440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p>
            <a:pPr marL="0" marR="0" lvl="0" indent="0" algn="ctr" defTabSz="914400" rtl="0" eaLnBrk="0" fontAlgn="base" latinLnBrk="0" hangingPunct="0">
              <a:lnSpc>
                <a:spcPct val="150000"/>
              </a:lnSpc>
              <a:spcBef>
                <a:spcPct val="0"/>
              </a:spcBef>
              <a:spcAft>
                <a:spcPct val="0"/>
              </a:spcAft>
              <a:buClrTx/>
              <a:buSzTx/>
              <a:buFontTx/>
              <a:buNone/>
            </a:pPr>
            <a:r>
              <a:rPr kumimoji="0" lang="en-US" altLang="vi-VN" b="0" u="none" strike="noStrike" cap="none" normalizeH="0" baseline="0" dirty="0" smtClean="0">
                <a:ln>
                  <a:noFill/>
                </a:ln>
                <a:solidFill>
                  <a:schemeClr val="tx1"/>
                </a:solidFill>
                <a:effectLst/>
                <a:latin typeface="+mn-lt"/>
                <a:ea typeface="Times New Roman" panose="02020603050405020304" charset="0"/>
                <a:cs typeface="+mn-lt"/>
              </a:rPr>
              <a:t>KHOA KỸ THUẬT VÀ CÔNG NGHỆ</a:t>
            </a:r>
            <a:endParaRPr kumimoji="0" lang="vi-VN" altLang="vi-VN" b="0" u="none" strike="noStrike" cap="none" normalizeH="0" baseline="0" dirty="0" smtClean="0">
              <a:ln>
                <a:noFill/>
              </a:ln>
              <a:solidFill>
                <a:schemeClr val="tx1"/>
              </a:solidFill>
              <a:effectLst/>
              <a:latin typeface="+mn-lt"/>
              <a:cs typeface="+mn-lt"/>
            </a:endParaRPr>
          </a:p>
          <a:p>
            <a:pPr marL="0" marR="0" lvl="0" indent="0" algn="ctr" defTabSz="914400" rtl="0" eaLnBrk="0" fontAlgn="base" latinLnBrk="0" hangingPunct="0">
              <a:lnSpc>
                <a:spcPct val="150000"/>
              </a:lnSpc>
              <a:spcBef>
                <a:spcPct val="0"/>
              </a:spcBef>
              <a:spcAft>
                <a:spcPct val="0"/>
              </a:spcAft>
              <a:buClrTx/>
              <a:buSzTx/>
              <a:buFontTx/>
              <a:buNone/>
            </a:pPr>
            <a:r>
              <a:rPr kumimoji="0" lang="en-US" altLang="vi-VN" b="1" u="none" strike="noStrike" cap="none" normalizeH="0" baseline="0" dirty="0" smtClean="0">
                <a:ln>
                  <a:noFill/>
                </a:ln>
                <a:solidFill>
                  <a:schemeClr val="tx1"/>
                </a:solidFill>
                <a:effectLst/>
                <a:latin typeface="+mn-lt"/>
                <a:ea typeface="Times New Roman" panose="02020603050405020304" charset="0"/>
                <a:cs typeface="+mn-lt"/>
              </a:rPr>
              <a:t>BỘ MÔN CÔNG NGHỆ THÔNG TIN</a:t>
            </a:r>
            <a:endParaRPr kumimoji="0" lang="vi-VN" altLang="vi-VN" b="0" u="none" strike="noStrike" cap="none" normalizeH="0" baseline="0" dirty="0" smtClean="0">
              <a:ln>
                <a:noFill/>
              </a:ln>
              <a:solidFill>
                <a:schemeClr val="tx1"/>
              </a:solidFill>
              <a:effectLst/>
              <a:latin typeface="+mn-lt"/>
              <a:cs typeface="+mn-lt"/>
            </a:endParaRPr>
          </a:p>
        </p:txBody>
      </p:sp>
      <p:sp>
        <p:nvSpPr>
          <p:cNvPr id="22" name="Rectangle 21"/>
          <p:cNvSpPr>
            <a:spLocks noChangeArrowheads="1"/>
          </p:cNvSpPr>
          <p:nvPr/>
        </p:nvSpPr>
        <p:spPr bwMode="auto">
          <a:xfrm>
            <a:off x="0" y="1173693"/>
            <a:ext cx="9143999" cy="2122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p>
            <a:pPr algn="ctr" eaLnBrk="0" fontAlgn="base" hangingPunct="0">
              <a:lnSpc>
                <a:spcPct val="150000"/>
              </a:lnSpc>
              <a:spcBef>
                <a:spcPct val="0"/>
              </a:spcBef>
              <a:spcAft>
                <a:spcPct val="0"/>
              </a:spcAft>
              <a:buClrTx/>
              <a:buFontTx/>
              <a:buNone/>
            </a:pPr>
            <a:r>
              <a:rPr kumimoji="0" lang="en-US" altLang="vi-VN" sz="2000" b="1" u="none" strike="noStrike" cap="none" normalizeH="0" baseline="0" dirty="0" err="1" smtClean="0">
                <a:ln>
                  <a:noFill/>
                </a:ln>
                <a:solidFill>
                  <a:schemeClr val="tx1"/>
                </a:solidFill>
                <a:effectLst/>
                <a:latin typeface="+mn-lt"/>
                <a:ea typeface="Times New Roman" panose="02020603050405020304" charset="0"/>
                <a:cs typeface="+mn-lt"/>
              </a:rPr>
              <a:t>BÁO CÁO ĐỒ ÁN CHUYÊN NGÀNH</a:t>
            </a:r>
            <a:endParaRPr kumimoji="0" lang="en-US" altLang="vi-VN" sz="2000" b="1" u="none" strike="noStrike" cap="none" normalizeH="0" baseline="0" dirty="0" smtClean="0">
              <a:ln>
                <a:noFill/>
              </a:ln>
              <a:solidFill>
                <a:schemeClr val="tx1"/>
              </a:solidFill>
              <a:effectLst/>
              <a:latin typeface="+mn-lt"/>
              <a:ea typeface="Times New Roman" panose="02020603050405020304" charset="0"/>
              <a:cs typeface="+mn-lt"/>
            </a:endParaRPr>
          </a:p>
          <a:p>
            <a:pPr marL="0" marR="0" lvl="0" indent="0" algn="ctr" defTabSz="914400" rtl="0" eaLnBrk="0" fontAlgn="base" latinLnBrk="0" hangingPunct="0">
              <a:lnSpc>
                <a:spcPct val="150000"/>
              </a:lnSpc>
              <a:spcBef>
                <a:spcPct val="0"/>
              </a:spcBef>
              <a:spcAft>
                <a:spcPct val="0"/>
              </a:spcAft>
              <a:buClrTx/>
              <a:buSzTx/>
              <a:buFontTx/>
              <a:buNone/>
            </a:pPr>
            <a:r>
              <a:rPr lang="en-US" altLang="vi-VN" sz="2000" b="1" dirty="0" err="1" smtClean="0">
                <a:solidFill>
                  <a:schemeClr val="tx1"/>
                </a:solidFill>
                <a:latin typeface="+mn-lt"/>
                <a:cs typeface="+mn-lt"/>
              </a:rPr>
              <a:t>Đề</a:t>
            </a:r>
            <a:r>
              <a:rPr lang="en-US" altLang="vi-VN" sz="2000" b="1" dirty="0" smtClean="0">
                <a:solidFill>
                  <a:schemeClr val="tx1"/>
                </a:solidFill>
                <a:latin typeface="+mn-lt"/>
                <a:cs typeface="+mn-lt"/>
              </a:rPr>
              <a:t> </a:t>
            </a:r>
            <a:r>
              <a:rPr lang="en-US" altLang="vi-VN" sz="2000" b="1" dirty="0" err="1" smtClean="0">
                <a:solidFill>
                  <a:schemeClr val="tx1"/>
                </a:solidFill>
                <a:latin typeface="+mn-lt"/>
                <a:cs typeface="+mn-lt"/>
              </a:rPr>
              <a:t>tài</a:t>
            </a:r>
            <a:endParaRPr kumimoji="0" lang="vi-VN" altLang="vi-VN" sz="2000" b="1" u="none" strike="noStrike" cap="none" normalizeH="0" baseline="0" dirty="0" smtClean="0">
              <a:ln>
                <a:noFill/>
              </a:ln>
              <a:solidFill>
                <a:schemeClr val="tx1"/>
              </a:solidFill>
              <a:effectLst/>
              <a:latin typeface="+mn-lt"/>
              <a:cs typeface="+mn-lt"/>
            </a:endParaRPr>
          </a:p>
          <a:p>
            <a:pPr marL="0" marR="0" lvl="0" indent="0" algn="ctr" defTabSz="914400" rtl="0" eaLnBrk="0" fontAlgn="base" latinLnBrk="0" hangingPunct="0">
              <a:lnSpc>
                <a:spcPct val="150000"/>
              </a:lnSpc>
              <a:spcBef>
                <a:spcPct val="0"/>
              </a:spcBef>
              <a:spcAft>
                <a:spcPct val="0"/>
              </a:spcAft>
              <a:buClrTx/>
              <a:buSzTx/>
              <a:buFontTx/>
              <a:buNone/>
            </a:pPr>
            <a:r>
              <a:rPr lang="en-US" altLang="vi-VN" sz="2400" b="1" smtClean="0">
                <a:solidFill>
                  <a:schemeClr val="tx1"/>
                </a:solidFill>
                <a:latin typeface="+mn-lt"/>
                <a:ea typeface="Times New Roman" panose="02020603050405020304" charset="0"/>
                <a:cs typeface="+mn-lt"/>
              </a:rPr>
              <a:t>“ỨNG DỤNG LARAVEL FRAMEWORK </a:t>
            </a:r>
            <a:endParaRPr lang="en-US" altLang="vi-VN" sz="2400" b="1" smtClean="0">
              <a:solidFill>
                <a:schemeClr val="tx1"/>
              </a:solidFill>
              <a:latin typeface="+mn-lt"/>
              <a:ea typeface="Times New Roman" panose="02020603050405020304" charset="0"/>
              <a:cs typeface="+mn-lt"/>
            </a:endParaRPr>
          </a:p>
          <a:p>
            <a:pPr marL="0" marR="0" lvl="0" indent="0" algn="ctr" defTabSz="914400" rtl="0" eaLnBrk="0" fontAlgn="base" latinLnBrk="0" hangingPunct="0">
              <a:lnSpc>
                <a:spcPct val="150000"/>
              </a:lnSpc>
              <a:spcBef>
                <a:spcPct val="0"/>
              </a:spcBef>
              <a:spcAft>
                <a:spcPct val="0"/>
              </a:spcAft>
              <a:buClrTx/>
              <a:buSzTx/>
              <a:buFontTx/>
              <a:buNone/>
            </a:pPr>
            <a:r>
              <a:rPr lang="en-US" altLang="vi-VN" sz="2400" b="1" smtClean="0">
                <a:solidFill>
                  <a:schemeClr val="tx1"/>
                </a:solidFill>
                <a:latin typeface="+mn-lt"/>
                <a:ea typeface="Times New Roman" panose="02020603050405020304" charset="0"/>
                <a:cs typeface="+mn-lt"/>
              </a:rPr>
              <a:t>XÂY DỰNG WEBSITE BÁN NƯỚC HOA</a:t>
            </a:r>
            <a:r>
              <a:rPr kumimoji="0" lang="en-US" altLang="vi-VN" sz="2400" b="1" u="none" strike="noStrike" cap="none" normalizeH="0" baseline="0" smtClean="0">
                <a:ln>
                  <a:noFill/>
                </a:ln>
                <a:solidFill>
                  <a:schemeClr val="tx1"/>
                </a:solidFill>
                <a:effectLst/>
                <a:latin typeface="+mn-lt"/>
                <a:ea typeface="Times New Roman" panose="02020603050405020304" charset="0"/>
                <a:cs typeface="+mn-lt"/>
              </a:rPr>
              <a:t>”</a:t>
            </a:r>
            <a:endParaRPr kumimoji="0" lang="vi-VN" altLang="vi-VN" sz="2400" b="1" u="none" strike="noStrike" cap="none" normalizeH="0" baseline="0" dirty="0" smtClean="0">
              <a:ln>
                <a:noFill/>
              </a:ln>
              <a:solidFill>
                <a:schemeClr val="tx1"/>
              </a:solidFill>
              <a:effectLst/>
              <a:latin typeface="+mn-lt"/>
              <a:cs typeface="+mn-lt"/>
            </a:endParaRPr>
          </a:p>
        </p:txBody>
      </p:sp>
      <p:sp>
        <p:nvSpPr>
          <p:cNvPr id="23" name="Rectangle 22"/>
          <p:cNvSpPr>
            <a:spLocks noChangeArrowheads="1"/>
          </p:cNvSpPr>
          <p:nvPr/>
        </p:nvSpPr>
        <p:spPr bwMode="auto">
          <a:xfrm>
            <a:off x="2638418" y="4774060"/>
            <a:ext cx="3524250" cy="291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p>
            <a:pPr marL="0" marR="0" lvl="0" indent="0" algn="ctr" defTabSz="914400" rtl="0" eaLnBrk="0" fontAlgn="base" latinLnBrk="0" hangingPunct="0">
              <a:lnSpc>
                <a:spcPct val="100000"/>
              </a:lnSpc>
              <a:spcBef>
                <a:spcPct val="0"/>
              </a:spcBef>
              <a:spcAft>
                <a:spcPct val="0"/>
              </a:spcAft>
              <a:buClrTx/>
              <a:buSzTx/>
              <a:buFontTx/>
              <a:buNone/>
            </a:pPr>
            <a:r>
              <a:rPr kumimoji="0" lang="en-US" altLang="vi-VN" sz="1300" b="0" u="none" strike="noStrike" cap="none" normalizeH="0" baseline="0" dirty="0" err="1" smtClean="0">
                <a:ln>
                  <a:noFill/>
                </a:ln>
                <a:solidFill>
                  <a:schemeClr val="tx1"/>
                </a:solidFill>
                <a:effectLst/>
                <a:latin typeface="+mn-lt"/>
                <a:ea typeface="Times New Roman" panose="02020603050405020304" charset="0"/>
                <a:cs typeface="+mn-lt"/>
              </a:rPr>
              <a:t>Trà</a:t>
            </a:r>
            <a:r>
              <a:rPr kumimoji="0" lang="en-US" altLang="vi-VN" sz="1300" b="0" u="none" strike="noStrike" cap="none" normalizeH="0" baseline="0" dirty="0" smtClean="0">
                <a:ln>
                  <a:noFill/>
                </a:ln>
                <a:solidFill>
                  <a:schemeClr val="tx1"/>
                </a:solidFill>
                <a:effectLst/>
                <a:latin typeface="+mn-lt"/>
                <a:ea typeface="Times New Roman" panose="02020603050405020304" charset="0"/>
                <a:cs typeface="+mn-lt"/>
              </a:rPr>
              <a:t> </a:t>
            </a:r>
            <a:r>
              <a:rPr kumimoji="0" lang="en-US" altLang="vi-VN" sz="1300" b="0" u="none" strike="noStrike" cap="none" normalizeH="0" baseline="0" dirty="0" err="1" smtClean="0">
                <a:ln>
                  <a:noFill/>
                </a:ln>
                <a:solidFill>
                  <a:schemeClr val="tx1"/>
                </a:solidFill>
                <a:effectLst/>
                <a:latin typeface="+mn-lt"/>
                <a:ea typeface="Times New Roman" panose="02020603050405020304" charset="0"/>
                <a:cs typeface="+mn-lt"/>
              </a:rPr>
              <a:t>Vinh</a:t>
            </a:r>
            <a:r>
              <a:rPr kumimoji="0" lang="en-US" altLang="vi-VN" sz="1300" b="0" u="none" strike="noStrike" cap="none" normalizeH="0" baseline="0" dirty="0" smtClean="0">
                <a:ln>
                  <a:noFill/>
                </a:ln>
                <a:solidFill>
                  <a:schemeClr val="tx1"/>
                </a:solidFill>
                <a:effectLst/>
                <a:latin typeface="+mn-lt"/>
                <a:ea typeface="Times New Roman" panose="02020603050405020304" charset="0"/>
                <a:cs typeface="+mn-lt"/>
              </a:rPr>
              <a:t>, </a:t>
            </a:r>
            <a:r>
              <a:rPr kumimoji="0" lang="en-US" altLang="vi-VN" sz="1300" b="0" u="none" strike="noStrike" cap="none" normalizeH="0" baseline="0" err="1" smtClean="0">
                <a:ln>
                  <a:noFill/>
                </a:ln>
                <a:solidFill>
                  <a:schemeClr val="tx1"/>
                </a:solidFill>
                <a:effectLst/>
                <a:latin typeface="+mn-lt"/>
                <a:ea typeface="Times New Roman" panose="02020603050405020304" charset="0"/>
                <a:cs typeface="+mn-lt"/>
              </a:rPr>
              <a:t>tháng</a:t>
            </a:r>
            <a:r>
              <a:rPr kumimoji="0" lang="en-US" altLang="vi-VN" sz="1300" b="0" u="none" strike="noStrike" cap="none" normalizeH="0" baseline="0" smtClean="0">
                <a:ln>
                  <a:noFill/>
                </a:ln>
                <a:solidFill>
                  <a:schemeClr val="tx1"/>
                </a:solidFill>
                <a:effectLst/>
                <a:latin typeface="+mn-lt"/>
                <a:ea typeface="Times New Roman" panose="02020603050405020304" charset="0"/>
                <a:cs typeface="+mn-lt"/>
              </a:rPr>
              <a:t> 1 </a:t>
            </a:r>
            <a:r>
              <a:rPr kumimoji="0" lang="en-US" altLang="vi-VN" sz="1300" b="0" u="none" strike="noStrike" cap="none" normalizeH="0" baseline="0" dirty="0" err="1" smtClean="0">
                <a:ln>
                  <a:noFill/>
                </a:ln>
                <a:solidFill>
                  <a:schemeClr val="tx1"/>
                </a:solidFill>
                <a:effectLst/>
                <a:latin typeface="+mn-lt"/>
                <a:ea typeface="Times New Roman" panose="02020603050405020304" charset="0"/>
                <a:cs typeface="+mn-lt"/>
              </a:rPr>
              <a:t>năm</a:t>
            </a:r>
            <a:r>
              <a:rPr kumimoji="0" lang="en-US" altLang="vi-VN" sz="1300" b="0" u="none" strike="noStrike" cap="none" normalizeH="0" baseline="0" dirty="0" smtClean="0">
                <a:ln>
                  <a:noFill/>
                </a:ln>
                <a:solidFill>
                  <a:schemeClr val="tx1"/>
                </a:solidFill>
                <a:effectLst/>
                <a:latin typeface="+mn-lt"/>
                <a:ea typeface="Times New Roman" panose="02020603050405020304" charset="0"/>
                <a:cs typeface="+mn-lt"/>
              </a:rPr>
              <a:t> 2024</a:t>
            </a:r>
            <a:endParaRPr kumimoji="0" lang="vi-VN" altLang="vi-VN" sz="800" b="0" u="none" strike="noStrike" cap="none" normalizeH="0" baseline="0" dirty="0" smtClean="0">
              <a:ln>
                <a:noFill/>
              </a:ln>
              <a:solidFill>
                <a:schemeClr val="tx1"/>
              </a:solidFill>
              <a:effectLst/>
              <a:latin typeface="+mn-lt"/>
              <a:cs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arn(inVertical)">
                                      <p:cBhvr>
                                        <p:cTn id="10" dur="500"/>
                                        <p:tgtEl>
                                          <p:spTgt spid="19"/>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500"/>
                                        <p:tgtEl>
                                          <p:spTgt spid="20"/>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barn(inVertical)">
                                      <p:cBhvr>
                                        <p:cTn id="16" dur="500"/>
                                        <p:tgtEl>
                                          <p:spTgt spid="21"/>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barn(inVertical)">
                                      <p:cBhvr>
                                        <p:cTn id="19" dur="500"/>
                                        <p:tgtEl>
                                          <p:spTgt spid="22"/>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barn(inVertical)">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bldLvl="0" animBg="1"/>
      <p:bldP spid="22" grpId="0" bldLvl="0" animBg="1"/>
      <p:bldP spid="23" grpId="0" bldLvl="0" animBg="1"/>
      <p:bldP spid="19" grpId="1"/>
      <p:bldP spid="20" grpId="1"/>
      <p:bldP spid="21" grpId="1" animBg="1"/>
      <p:bldP spid="22" grpId="1" animBg="1"/>
      <p:bldP spid="23"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a:xfrm>
            <a:off x="0" y="0"/>
            <a:ext cx="9144635" cy="572770"/>
          </a:xfrm>
        </p:spPr>
        <p:txBody>
          <a:bodyPr/>
          <a:p>
            <a:r>
              <a:rPr lang="en-US">
                <a:latin typeface="+mj-lt"/>
                <a:cs typeface="+mj-lt"/>
              </a:rPr>
              <a:t>2. NGHIÊN CỨU LÝ THUYẾT</a:t>
            </a:r>
            <a:endParaRPr lang="en-US">
              <a:latin typeface="+mj-lt"/>
              <a:cs typeface="+mj-lt"/>
            </a:endParaRPr>
          </a:p>
        </p:txBody>
      </p:sp>
      <p:sp>
        <p:nvSpPr>
          <p:cNvPr id="4" name="Title 2"/>
          <p:cNvSpPr/>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2.3. BÁN HÀNG TRỰC TUYẾN VÀ THANH TOÁN ĐIỆN TỬ</a:t>
            </a:r>
            <a:endParaRPr lang="en-US" sz="2000">
              <a:latin typeface="+mj-lt"/>
              <a:cs typeface="+mj-lt"/>
            </a:endParaRPr>
          </a:p>
        </p:txBody>
      </p:sp>
      <p:sp>
        <p:nvSpPr>
          <p:cNvPr id="100" name="Text Box 99"/>
          <p:cNvSpPr txBox="1"/>
          <p:nvPr/>
        </p:nvSpPr>
        <p:spPr>
          <a:xfrm>
            <a:off x="3810" y="988060"/>
            <a:ext cx="9170670" cy="4154805"/>
          </a:xfrm>
          <a:prstGeom prst="rect">
            <a:avLst/>
          </a:prstGeom>
          <a:noFill/>
          <a:ln w="9525">
            <a:noFill/>
          </a:ln>
        </p:spPr>
        <p:txBody>
          <a:bodyPr wrap="square">
            <a:noAutofit/>
          </a:bodyPr>
          <a:p>
            <a:pPr marL="0" indent="457200">
              <a:lnSpc>
                <a:spcPct val="150000"/>
              </a:lnSpc>
            </a:pPr>
            <a:r>
              <a:rPr lang="en-US" sz="1600" b="1">
                <a:latin typeface="+mj-lt"/>
                <a:ea typeface="SimSun" panose="02010600030101010101" pitchFamily="2" charset="-122"/>
                <a:cs typeface="+mj-lt"/>
                <a:sym typeface="+mn-ea"/>
              </a:rPr>
              <a:t>Thanh toán điện tử</a:t>
            </a:r>
            <a:endParaRPr lang="en-US" sz="1600" b="1">
              <a:latin typeface="+mj-lt"/>
              <a:ea typeface="SimSun" panose="02010600030101010101" pitchFamily="2" charset="-122"/>
              <a:cs typeface="+mj-lt"/>
              <a:sym typeface="+mn-ea"/>
            </a:endParaRPr>
          </a:p>
          <a:p>
            <a:pPr marL="457200" lvl="1" indent="457200">
              <a:lnSpc>
                <a:spcPct val="150000"/>
              </a:lnSpc>
            </a:pPr>
            <a:r>
              <a:rPr lang="en-US" sz="1600">
                <a:latin typeface="+mj-lt"/>
                <a:ea typeface="SimSun" panose="02010600030101010101" pitchFamily="2" charset="-122"/>
                <a:cs typeface="+mj-lt"/>
                <a:sym typeface="+mn-ea"/>
              </a:rPr>
              <a:t>Thanh toán điện tử là hình thức thanh toán trên Internet, cho phép thực hiện các cuộc giao dịch tài chính thay vì sử dụng tiền mặt.</a:t>
            </a:r>
            <a:endParaRPr lang="en-US" sz="1600">
              <a:latin typeface="+mj-lt"/>
              <a:ea typeface="SimSun" panose="02010600030101010101" pitchFamily="2" charset="-122"/>
              <a:cs typeface="+mj-lt"/>
              <a:sym typeface="+mn-ea"/>
            </a:endParaRPr>
          </a:p>
          <a:p>
            <a:pPr marL="0" indent="457200">
              <a:lnSpc>
                <a:spcPct val="150000"/>
              </a:lnSpc>
            </a:pPr>
            <a:r>
              <a:rPr lang="en-US" sz="1600" b="1">
                <a:latin typeface="+mj-lt"/>
                <a:ea typeface="SimSun" panose="02010600030101010101" pitchFamily="2" charset="-122"/>
                <a:cs typeface="+mj-lt"/>
                <a:sym typeface="+mn-ea"/>
              </a:rPr>
              <a:t>Ưu điểm</a:t>
            </a:r>
            <a:endParaRPr lang="en-US" sz="1600" b="1">
              <a:latin typeface="+mj-lt"/>
              <a:ea typeface="SimSun" panose="02010600030101010101" pitchFamily="2" charset="-122"/>
              <a:cs typeface="+mj-lt"/>
              <a:sym typeface="+mn-ea"/>
            </a:endParaRPr>
          </a:p>
          <a:p>
            <a:pPr marL="0" indent="457200">
              <a:lnSpc>
                <a:spcPct val="150000"/>
              </a:lnSpc>
            </a:pPr>
            <a:r>
              <a:rPr lang="en-US" sz="1600">
                <a:latin typeface="+mj-lt"/>
                <a:ea typeface="SimSun" panose="02010600030101010101" pitchFamily="2" charset="-122"/>
                <a:cs typeface="+mj-lt"/>
                <a:sym typeface="+mn-ea"/>
              </a:rPr>
              <a:t>	Nhanh chóng, tiện lợi, phù hợp với thị trường.</a:t>
            </a:r>
            <a:endParaRPr lang="en-US" sz="1600">
              <a:latin typeface="+mj-lt"/>
              <a:ea typeface="SimSun" panose="02010600030101010101" pitchFamily="2" charset="-122"/>
              <a:cs typeface="+mj-lt"/>
              <a:sym typeface="+mn-ea"/>
            </a:endParaRPr>
          </a:p>
          <a:p>
            <a:pPr marL="0" indent="457200">
              <a:lnSpc>
                <a:spcPct val="150000"/>
              </a:lnSpc>
            </a:pPr>
            <a:r>
              <a:rPr lang="en-US" sz="1600">
                <a:latin typeface="+mj-lt"/>
                <a:ea typeface="SimSun" panose="02010600030101010101" pitchFamily="2" charset="-122"/>
                <a:cs typeface="+mj-lt"/>
                <a:sym typeface="+mn-ea"/>
              </a:rPr>
              <a:t>	Chuyên nghiệp hóa.</a:t>
            </a:r>
            <a:endParaRPr lang="en-US" sz="1600">
              <a:latin typeface="+mj-lt"/>
              <a:ea typeface="SimSun" panose="02010600030101010101" pitchFamily="2" charset="-122"/>
              <a:cs typeface="+mj-lt"/>
              <a:sym typeface="+mn-ea"/>
            </a:endParaRPr>
          </a:p>
          <a:p>
            <a:pPr marL="0" indent="457200">
              <a:lnSpc>
                <a:spcPct val="150000"/>
              </a:lnSpc>
            </a:pPr>
            <a:r>
              <a:rPr lang="en-US" sz="1600">
                <a:latin typeface="+mj-lt"/>
                <a:ea typeface="SimSun" panose="02010600030101010101" pitchFamily="2" charset="-122"/>
                <a:cs typeface="+mj-lt"/>
                <a:sym typeface="+mn-ea"/>
              </a:rPr>
              <a:t>	Dễ dàng kiểm soát.</a:t>
            </a:r>
            <a:endParaRPr lang="en-US" sz="1600">
              <a:latin typeface="+mj-lt"/>
              <a:ea typeface="SimSun" panose="02010600030101010101" pitchFamily="2" charset="-122"/>
              <a:cs typeface="+mj-lt"/>
              <a:sym typeface="+mn-ea"/>
            </a:endParaRPr>
          </a:p>
          <a:p>
            <a:pPr marL="0" indent="457200">
              <a:lnSpc>
                <a:spcPct val="150000"/>
              </a:lnSpc>
            </a:pPr>
            <a:r>
              <a:rPr lang="en-US" sz="1600" b="1">
                <a:latin typeface="+mj-lt"/>
                <a:ea typeface="SimSun" panose="02010600030101010101" pitchFamily="2" charset="-122"/>
                <a:cs typeface="+mj-lt"/>
                <a:sym typeface="+mn-ea"/>
              </a:rPr>
              <a:t>Một số hình thức thanh toán điện tử phổ biến</a:t>
            </a:r>
            <a:endParaRPr lang="en-US" sz="1600" b="1">
              <a:latin typeface="+mj-lt"/>
              <a:ea typeface="SimSun" panose="02010600030101010101" pitchFamily="2" charset="-122"/>
              <a:cs typeface="+mj-lt"/>
              <a:sym typeface="+mn-ea"/>
            </a:endParaRPr>
          </a:p>
          <a:p>
            <a:pPr marL="0" indent="457200">
              <a:lnSpc>
                <a:spcPct val="150000"/>
              </a:lnSpc>
            </a:pPr>
            <a:r>
              <a:rPr lang="en-US" sz="1600">
                <a:latin typeface="+mj-lt"/>
                <a:ea typeface="SimSun" panose="02010600030101010101" pitchFamily="2" charset="-122"/>
                <a:cs typeface="+mj-lt"/>
                <a:sym typeface="+mn-ea"/>
              </a:rPr>
              <a:t>	Thanh toán bằng thẻ.</a:t>
            </a:r>
            <a:endParaRPr lang="en-US" sz="1600">
              <a:latin typeface="+mj-lt"/>
              <a:ea typeface="SimSun" panose="02010600030101010101" pitchFamily="2" charset="-122"/>
              <a:cs typeface="+mj-lt"/>
              <a:sym typeface="+mn-ea"/>
            </a:endParaRPr>
          </a:p>
          <a:p>
            <a:pPr marL="0" indent="457200">
              <a:lnSpc>
                <a:spcPct val="150000"/>
              </a:lnSpc>
            </a:pPr>
            <a:r>
              <a:rPr lang="en-US" sz="1600">
                <a:latin typeface="+mj-lt"/>
                <a:ea typeface="SimSun" panose="02010600030101010101" pitchFamily="2" charset="-122"/>
                <a:cs typeface="+mj-lt"/>
                <a:sym typeface="+mn-ea"/>
              </a:rPr>
              <a:t>	Thanh toán qua ví điện từ.</a:t>
            </a:r>
            <a:endParaRPr lang="en-US" sz="1600">
              <a:latin typeface="+mj-lt"/>
              <a:ea typeface="SimSun" panose="02010600030101010101" pitchFamily="2" charset="-122"/>
              <a:cs typeface="+mj-lt"/>
              <a:sym typeface="+mn-ea"/>
            </a:endParaRPr>
          </a:p>
          <a:p>
            <a:pPr marL="0" indent="457200">
              <a:lnSpc>
                <a:spcPct val="150000"/>
              </a:lnSpc>
            </a:pPr>
            <a:r>
              <a:rPr lang="en-US" sz="1600">
                <a:latin typeface="+mj-lt"/>
                <a:ea typeface="SimSun" panose="02010600030101010101" pitchFamily="2" charset="-122"/>
                <a:cs typeface="+mj-lt"/>
                <a:sym typeface="+mn-ea"/>
              </a:rPr>
              <a:t>	Thanh toán qua cổng thanh toán điện tử.</a:t>
            </a:r>
            <a:endParaRPr lang="en-US" sz="1600">
              <a:latin typeface="+mj-lt"/>
              <a:ea typeface="SimSun" panose="02010600030101010101" pitchFamily="2" charset="-122"/>
              <a:cs typeface="+mj-lt"/>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barn(inVertical)">
                                      <p:cBhvr>
                                        <p:cTn id="7"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0" grpId="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335" name="Shape 335"/>
        <p:cNvGrpSpPr/>
        <p:nvPr/>
      </p:nvGrpSpPr>
      <p:grpSpPr>
        <a:xfrm>
          <a:off x="0" y="0"/>
          <a:ext cx="0" cy="0"/>
          <a:chOff x="0" y="0"/>
          <a:chExt cx="0" cy="0"/>
        </a:xfrm>
      </p:grpSpPr>
      <p:sp>
        <p:nvSpPr>
          <p:cNvPr id="336" name="Google Shape;336;p43"/>
          <p:cNvSpPr txBox="1"/>
          <p:nvPr>
            <p:ph type="title"/>
          </p:nvPr>
        </p:nvSpPr>
        <p:spPr>
          <a:xfrm>
            <a:off x="35560" y="1059815"/>
            <a:ext cx="4130675" cy="2581275"/>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altLang="en-GB" sz="3600">
                <a:latin typeface="+mj-lt"/>
                <a:cs typeface="+mj-lt"/>
              </a:rPr>
              <a:t>03</a:t>
            </a:r>
            <a:br>
              <a:rPr lang="en-US" altLang="en-GB" sz="3600">
                <a:latin typeface="+mj-lt"/>
                <a:cs typeface="+mj-lt"/>
              </a:rPr>
            </a:br>
            <a:r>
              <a:rPr lang="en-US" altLang="en-GB" sz="3600">
                <a:latin typeface="+mj-lt"/>
                <a:cs typeface="+mj-lt"/>
              </a:rPr>
              <a:t>THỰC HIỆN HÓA NGHIÊN CỨU</a:t>
            </a:r>
            <a:endParaRPr lang="en-US" altLang="en-GB" sz="3600">
              <a:latin typeface="+mj-lt"/>
              <a:cs typeface="+mj-lt"/>
            </a:endParaRPr>
          </a:p>
        </p:txBody>
      </p:sp>
      <p:cxnSp>
        <p:nvCxnSpPr>
          <p:cNvPr id="337" name="Google Shape;337;p43"/>
          <p:cNvCxnSpPr/>
          <p:nvPr/>
        </p:nvCxnSpPr>
        <p:spPr>
          <a:xfrm>
            <a:off x="810700" y="3628350"/>
            <a:ext cx="25707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6"/>
                                        </p:tgtEl>
                                        <p:attrNameLst>
                                          <p:attrName>style.visibility</p:attrName>
                                        </p:attrNameLst>
                                      </p:cBhvr>
                                      <p:to>
                                        <p:strVal val="visible"/>
                                      </p:to>
                                    </p:set>
                                    <p:anim calcmode="lin" valueType="num">
                                      <p:cBhvr additive="base">
                                        <p:cTn id="7" dur="500" fill="hold"/>
                                        <p:tgtEl>
                                          <p:spTgt spid="336"/>
                                        </p:tgtEl>
                                        <p:attrNameLst>
                                          <p:attrName>ppt_x</p:attrName>
                                        </p:attrNameLst>
                                      </p:cBhvr>
                                      <p:tavLst>
                                        <p:tav tm="0">
                                          <p:val>
                                            <p:strVal val="#ppt_x"/>
                                          </p:val>
                                        </p:tav>
                                        <p:tav tm="100000">
                                          <p:val>
                                            <p:strVal val="#ppt_x"/>
                                          </p:val>
                                        </p:tav>
                                      </p:tavLst>
                                    </p:anim>
                                    <p:anim calcmode="lin" valueType="num">
                                      <p:cBhvr additive="base">
                                        <p:cTn id="8" dur="500" fill="hold"/>
                                        <p:tgtEl>
                                          <p:spTgt spid="3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 grpId="0"/>
      <p:bldP spid="336"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a:xfrm>
            <a:off x="0" y="0"/>
            <a:ext cx="9144635" cy="572770"/>
          </a:xfrm>
        </p:spPr>
        <p:txBody>
          <a:bodyPr/>
          <a:p>
            <a:r>
              <a:rPr lang="en-US">
                <a:latin typeface="+mj-lt"/>
                <a:cs typeface="+mj-lt"/>
              </a:rPr>
              <a:t>3. THỰC HIỆN HÓA NGHIÊN CỨU</a:t>
            </a:r>
            <a:endParaRPr lang="en-US">
              <a:latin typeface="+mj-lt"/>
              <a:cs typeface="+mj-lt"/>
            </a:endParaRPr>
          </a:p>
        </p:txBody>
      </p:sp>
      <p:sp>
        <p:nvSpPr>
          <p:cNvPr id="4" name="Title 2"/>
          <p:cNvSpPr/>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3.1. MÔ HÌNH XỬ LÝ</a:t>
            </a:r>
            <a:endParaRPr lang="en-US" sz="2000">
              <a:latin typeface="+mj-lt"/>
              <a:cs typeface="+mj-lt"/>
            </a:endParaRPr>
          </a:p>
        </p:txBody>
      </p:sp>
      <p:sp>
        <p:nvSpPr>
          <p:cNvPr id="100" name="Text Box 99"/>
          <p:cNvSpPr txBox="1"/>
          <p:nvPr/>
        </p:nvSpPr>
        <p:spPr>
          <a:xfrm>
            <a:off x="3810" y="988060"/>
            <a:ext cx="9170670" cy="4154805"/>
          </a:xfrm>
          <a:prstGeom prst="rect">
            <a:avLst/>
          </a:prstGeom>
          <a:noFill/>
          <a:ln w="9525">
            <a:noFill/>
          </a:ln>
        </p:spPr>
        <p:txBody>
          <a:bodyPr wrap="square">
            <a:noAutofit/>
          </a:bodyPr>
          <a:p>
            <a:pPr marL="0" indent="457200">
              <a:lnSpc>
                <a:spcPct val="150000"/>
              </a:lnSpc>
            </a:pPr>
            <a:r>
              <a:rPr lang="en-US" sz="1600" b="1">
                <a:latin typeface="+mj-lt"/>
                <a:ea typeface="SimSun" panose="02010600030101010101" pitchFamily="2" charset="-122"/>
                <a:cs typeface="+mj-lt"/>
                <a:sym typeface="+mn-ea"/>
              </a:rPr>
              <a:t>Website cho phép người dùng</a:t>
            </a:r>
            <a:endParaRPr lang="en-US" sz="1600" b="1">
              <a:latin typeface="+mj-lt"/>
              <a:ea typeface="SimSun" panose="02010600030101010101" pitchFamily="2" charset="-122"/>
              <a:cs typeface="+mj-lt"/>
              <a:sym typeface="+mn-ea"/>
            </a:endParaRPr>
          </a:p>
        </p:txBody>
      </p:sp>
      <p:pic>
        <p:nvPicPr>
          <p:cNvPr id="-2147482536" name="Picture -2147482537"/>
          <p:cNvPicPr>
            <a:picLocks noChangeAspect="1"/>
          </p:cNvPicPr>
          <p:nvPr/>
        </p:nvPicPr>
        <p:blipFill>
          <a:blip r:embed="rId1"/>
          <a:stretch>
            <a:fillRect/>
          </a:stretch>
        </p:blipFill>
        <p:spPr>
          <a:xfrm>
            <a:off x="1223645" y="1491615"/>
            <a:ext cx="6696075" cy="353314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00"/>
                                        </p:tgtEl>
                                        <p:attrNameLst>
                                          <p:attrName>style.visibility</p:attrName>
                                        </p:attrNameLst>
                                      </p:cBhvr>
                                      <p:to>
                                        <p:strVal val="visible"/>
                                      </p:to>
                                    </p:set>
                                    <p:animEffect transition="in" filter="barn(inVertical)">
                                      <p:cBhvr>
                                        <p:cTn id="19" dur="500"/>
                                        <p:tgtEl>
                                          <p:spTgt spid="100"/>
                                        </p:tgtEl>
                                      </p:cBhvr>
                                    </p:animEffect>
                                  </p:childTnLst>
                                </p:cTn>
                              </p:par>
                              <p:par>
                                <p:cTn id="20" presetID="16" presetClass="entr" presetSubtype="21" fill="hold" nodeType="withEffect">
                                  <p:stCondLst>
                                    <p:cond delay="0"/>
                                  </p:stCondLst>
                                  <p:childTnLst>
                                    <p:set>
                                      <p:cBhvr>
                                        <p:cTn id="21" dur="1" fill="hold">
                                          <p:stCondLst>
                                            <p:cond delay="0"/>
                                          </p:stCondLst>
                                        </p:cTn>
                                        <p:tgtEl>
                                          <p:spTgt spid="-2147482536"/>
                                        </p:tgtEl>
                                        <p:attrNameLst>
                                          <p:attrName>style.visibility</p:attrName>
                                        </p:attrNameLst>
                                      </p:cBhvr>
                                      <p:to>
                                        <p:strVal val="visible"/>
                                      </p:to>
                                    </p:set>
                                    <p:animEffect transition="in" filter="barn(inVertical)">
                                      <p:cBhvr>
                                        <p:cTn id="22" dur="500"/>
                                        <p:tgtEl>
                                          <p:spTgt spid="-21474825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100" grpId="0"/>
      <p:bldP spid="100"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a:xfrm>
            <a:off x="0" y="0"/>
            <a:ext cx="9144635" cy="572770"/>
          </a:xfrm>
        </p:spPr>
        <p:txBody>
          <a:bodyPr/>
          <a:p>
            <a:r>
              <a:rPr lang="en-US">
                <a:latin typeface="+mj-lt"/>
                <a:cs typeface="+mj-lt"/>
              </a:rPr>
              <a:t>3. THỰC HIỆN HÓA NGHIÊN CỨU</a:t>
            </a:r>
            <a:endParaRPr lang="en-US">
              <a:latin typeface="+mj-lt"/>
              <a:cs typeface="+mj-lt"/>
            </a:endParaRPr>
          </a:p>
        </p:txBody>
      </p:sp>
      <p:sp>
        <p:nvSpPr>
          <p:cNvPr id="4" name="Title 2"/>
          <p:cNvSpPr/>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3.1. MÔ HÌNH XỬ LÝ</a:t>
            </a:r>
            <a:endParaRPr lang="en-US" sz="2000">
              <a:latin typeface="+mj-lt"/>
              <a:cs typeface="+mj-lt"/>
            </a:endParaRPr>
          </a:p>
        </p:txBody>
      </p:sp>
      <p:sp>
        <p:nvSpPr>
          <p:cNvPr id="100" name="Text Box 99"/>
          <p:cNvSpPr txBox="1"/>
          <p:nvPr/>
        </p:nvSpPr>
        <p:spPr>
          <a:xfrm>
            <a:off x="3810" y="988060"/>
            <a:ext cx="9170670" cy="4154805"/>
          </a:xfrm>
          <a:prstGeom prst="rect">
            <a:avLst/>
          </a:prstGeom>
          <a:noFill/>
          <a:ln w="9525">
            <a:noFill/>
          </a:ln>
        </p:spPr>
        <p:txBody>
          <a:bodyPr wrap="square">
            <a:noAutofit/>
          </a:bodyPr>
          <a:p>
            <a:pPr marL="0" indent="457200">
              <a:lnSpc>
                <a:spcPct val="150000"/>
              </a:lnSpc>
            </a:pPr>
            <a:r>
              <a:rPr lang="en-US" sz="1600" b="1">
                <a:latin typeface="+mj-lt"/>
                <a:ea typeface="SimSun" panose="02010600030101010101" pitchFamily="2" charset="-122"/>
                <a:cs typeface="+mj-lt"/>
                <a:sym typeface="+mn-ea"/>
              </a:rPr>
              <a:t>Website cho phép quản trị viên</a:t>
            </a:r>
            <a:endParaRPr lang="en-US" sz="1600" b="1">
              <a:latin typeface="+mj-lt"/>
              <a:ea typeface="SimSun" panose="02010600030101010101" pitchFamily="2" charset="-122"/>
              <a:cs typeface="+mj-lt"/>
              <a:sym typeface="+mn-ea"/>
            </a:endParaRPr>
          </a:p>
        </p:txBody>
      </p:sp>
      <p:pic>
        <p:nvPicPr>
          <p:cNvPr id="-2147482535" name="Picture -2147482536"/>
          <p:cNvPicPr>
            <a:picLocks noChangeAspect="1"/>
          </p:cNvPicPr>
          <p:nvPr/>
        </p:nvPicPr>
        <p:blipFill>
          <a:blip r:embed="rId1"/>
          <a:stretch>
            <a:fillRect/>
          </a:stretch>
        </p:blipFill>
        <p:spPr>
          <a:xfrm>
            <a:off x="1694498" y="1563370"/>
            <a:ext cx="5755005" cy="33147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barn(inVertical)">
                                      <p:cBhvr>
                                        <p:cTn id="7" dur="500"/>
                                        <p:tgtEl>
                                          <p:spTgt spid="100"/>
                                        </p:tgtEl>
                                      </p:cBhvr>
                                    </p:animEffect>
                                  </p:childTnLst>
                                </p:cTn>
                              </p:par>
                              <p:par>
                                <p:cTn id="8" presetID="16" presetClass="entr" presetSubtype="21" fill="hold" nodeType="withEffect">
                                  <p:stCondLst>
                                    <p:cond delay="0"/>
                                  </p:stCondLst>
                                  <p:childTnLst>
                                    <p:set>
                                      <p:cBhvr>
                                        <p:cTn id="9" dur="1" fill="hold">
                                          <p:stCondLst>
                                            <p:cond delay="0"/>
                                          </p:stCondLst>
                                        </p:cTn>
                                        <p:tgtEl>
                                          <p:spTgt spid="-2147482535"/>
                                        </p:tgtEl>
                                        <p:attrNameLst>
                                          <p:attrName>style.visibility</p:attrName>
                                        </p:attrNameLst>
                                      </p:cBhvr>
                                      <p:to>
                                        <p:strVal val="visible"/>
                                      </p:to>
                                    </p:set>
                                    <p:animEffect transition="in" filter="barn(inVertical)">
                                      <p:cBhvr>
                                        <p:cTn id="10" dur="500"/>
                                        <p:tgtEl>
                                          <p:spTgt spid="-21474825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0"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a:xfrm>
            <a:off x="0" y="0"/>
            <a:ext cx="9144635" cy="572770"/>
          </a:xfrm>
        </p:spPr>
        <p:txBody>
          <a:bodyPr/>
          <a:p>
            <a:r>
              <a:rPr lang="en-US">
                <a:latin typeface="+mj-lt"/>
                <a:cs typeface="+mj-lt"/>
              </a:rPr>
              <a:t>3. THỰC HIỆN HÓA NGHIÊN CỨU</a:t>
            </a:r>
            <a:endParaRPr lang="en-US">
              <a:latin typeface="+mj-lt"/>
              <a:cs typeface="+mj-lt"/>
            </a:endParaRPr>
          </a:p>
        </p:txBody>
      </p:sp>
      <p:sp>
        <p:nvSpPr>
          <p:cNvPr id="4" name="Title 2"/>
          <p:cNvSpPr/>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3.2. MÔ HÌNH DỮ LIỆU </a:t>
            </a:r>
            <a:endParaRPr lang="en-US" sz="2000">
              <a:latin typeface="+mj-lt"/>
              <a:cs typeface="+mj-lt"/>
            </a:endParaRPr>
          </a:p>
        </p:txBody>
      </p:sp>
      <p:sp>
        <p:nvSpPr>
          <p:cNvPr id="100" name="Text Box 99"/>
          <p:cNvSpPr txBox="1"/>
          <p:nvPr/>
        </p:nvSpPr>
        <p:spPr>
          <a:xfrm>
            <a:off x="3810" y="988060"/>
            <a:ext cx="9170670" cy="4154805"/>
          </a:xfrm>
          <a:prstGeom prst="rect">
            <a:avLst/>
          </a:prstGeom>
          <a:noFill/>
          <a:ln w="9525">
            <a:noFill/>
          </a:ln>
        </p:spPr>
        <p:txBody>
          <a:bodyPr wrap="square">
            <a:noAutofit/>
          </a:bodyPr>
          <a:p>
            <a:pPr marL="0" indent="457200">
              <a:lnSpc>
                <a:spcPct val="150000"/>
              </a:lnSpc>
            </a:pPr>
            <a:r>
              <a:rPr lang="en-US" sz="1600" b="1">
                <a:latin typeface="+mj-lt"/>
                <a:ea typeface="SimSun" panose="02010600030101010101" pitchFamily="2" charset="-122"/>
                <a:cs typeface="+mj-lt"/>
                <a:sym typeface="+mn-ea"/>
              </a:rPr>
              <a:t>Mô hình dữ liệu mức quan niệm</a:t>
            </a:r>
            <a:endParaRPr lang="en-US" sz="1600" b="1">
              <a:latin typeface="+mj-lt"/>
              <a:ea typeface="SimSun" panose="02010600030101010101" pitchFamily="2" charset="-122"/>
              <a:cs typeface="+mj-lt"/>
              <a:sym typeface="+mn-ea"/>
            </a:endParaRPr>
          </a:p>
        </p:txBody>
      </p:sp>
      <p:pic>
        <p:nvPicPr>
          <p:cNvPr id="-2147482553" name="Picture -2147482554"/>
          <p:cNvPicPr>
            <a:picLocks noChangeAspect="1"/>
          </p:cNvPicPr>
          <p:nvPr/>
        </p:nvPicPr>
        <p:blipFill>
          <a:blip r:embed="rId1"/>
          <a:stretch>
            <a:fillRect/>
          </a:stretch>
        </p:blipFill>
        <p:spPr>
          <a:xfrm>
            <a:off x="4309110" y="572770"/>
            <a:ext cx="4046855" cy="442087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barn(inVertical)">
                                      <p:cBhvr>
                                        <p:cTn id="13" dur="500"/>
                                        <p:tgtEl>
                                          <p:spTgt spid="100"/>
                                        </p:tgtEl>
                                      </p:cBhvr>
                                    </p:animEffect>
                                  </p:childTnLst>
                                </p:cTn>
                              </p:par>
                              <p:par>
                                <p:cTn id="14" presetID="16" presetClass="entr" presetSubtype="21" fill="hold" nodeType="withEffect">
                                  <p:stCondLst>
                                    <p:cond delay="0"/>
                                  </p:stCondLst>
                                  <p:childTnLst>
                                    <p:set>
                                      <p:cBhvr>
                                        <p:cTn id="15" dur="1" fill="hold">
                                          <p:stCondLst>
                                            <p:cond delay="0"/>
                                          </p:stCondLst>
                                        </p:cTn>
                                        <p:tgtEl>
                                          <p:spTgt spid="-2147482553"/>
                                        </p:tgtEl>
                                        <p:attrNameLst>
                                          <p:attrName>style.visibility</p:attrName>
                                        </p:attrNameLst>
                                      </p:cBhvr>
                                      <p:to>
                                        <p:strVal val="visible"/>
                                      </p:to>
                                    </p:set>
                                    <p:animEffect transition="in" filter="barn(inVertical)">
                                      <p:cBhvr>
                                        <p:cTn id="16" dur="500"/>
                                        <p:tgtEl>
                                          <p:spTgt spid="-21474825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00" grpId="0"/>
      <p:bldP spid="100"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a:xfrm>
            <a:off x="0" y="0"/>
            <a:ext cx="9144635" cy="572770"/>
          </a:xfrm>
        </p:spPr>
        <p:txBody>
          <a:bodyPr/>
          <a:p>
            <a:r>
              <a:rPr lang="en-US">
                <a:latin typeface="+mj-lt"/>
                <a:cs typeface="+mj-lt"/>
              </a:rPr>
              <a:t>3. THỰC HIỆN HÓA NGHIÊN CỨU</a:t>
            </a:r>
            <a:endParaRPr lang="en-US">
              <a:latin typeface="+mj-lt"/>
              <a:cs typeface="+mj-lt"/>
            </a:endParaRPr>
          </a:p>
        </p:txBody>
      </p:sp>
      <p:sp>
        <p:nvSpPr>
          <p:cNvPr id="4" name="Title 2"/>
          <p:cNvSpPr/>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3.2. MÔ HÌNH DỮ LIỆU </a:t>
            </a:r>
            <a:endParaRPr lang="en-US" sz="2000">
              <a:latin typeface="+mj-lt"/>
              <a:cs typeface="+mj-lt"/>
            </a:endParaRPr>
          </a:p>
        </p:txBody>
      </p:sp>
      <p:sp>
        <p:nvSpPr>
          <p:cNvPr id="100" name="Text Box 99"/>
          <p:cNvSpPr txBox="1"/>
          <p:nvPr/>
        </p:nvSpPr>
        <p:spPr>
          <a:xfrm>
            <a:off x="3810" y="988060"/>
            <a:ext cx="9170670" cy="4154805"/>
          </a:xfrm>
          <a:prstGeom prst="rect">
            <a:avLst/>
          </a:prstGeom>
          <a:noFill/>
          <a:ln w="9525">
            <a:noFill/>
          </a:ln>
        </p:spPr>
        <p:txBody>
          <a:bodyPr wrap="square">
            <a:noAutofit/>
          </a:bodyPr>
          <a:p>
            <a:pPr marL="0" indent="457200">
              <a:lnSpc>
                <a:spcPct val="150000"/>
              </a:lnSpc>
            </a:pPr>
            <a:r>
              <a:rPr lang="en-US" sz="1600" b="1">
                <a:latin typeface="+mj-lt"/>
                <a:ea typeface="SimSun" panose="02010600030101010101" pitchFamily="2" charset="-122"/>
                <a:cs typeface="+mj-lt"/>
                <a:sym typeface="+mn-ea"/>
              </a:rPr>
              <a:t>Mô hình dữ liệu mức logic</a:t>
            </a:r>
            <a:endParaRPr lang="en-US" sz="1600" b="1">
              <a:latin typeface="+mj-lt"/>
              <a:ea typeface="SimSun" panose="02010600030101010101" pitchFamily="2" charset="-122"/>
              <a:cs typeface="+mj-lt"/>
              <a:sym typeface="+mn-ea"/>
            </a:endParaRPr>
          </a:p>
        </p:txBody>
      </p:sp>
      <p:pic>
        <p:nvPicPr>
          <p:cNvPr id="-2147482552" name="Picture -2147482553"/>
          <p:cNvPicPr>
            <a:picLocks noChangeAspect="1"/>
          </p:cNvPicPr>
          <p:nvPr/>
        </p:nvPicPr>
        <p:blipFill>
          <a:blip r:embed="rId1"/>
          <a:stretch>
            <a:fillRect/>
          </a:stretch>
        </p:blipFill>
        <p:spPr>
          <a:xfrm>
            <a:off x="3862070" y="572770"/>
            <a:ext cx="4414520" cy="432244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barn(inVertical)">
                                      <p:cBhvr>
                                        <p:cTn id="7" dur="500"/>
                                        <p:tgtEl>
                                          <p:spTgt spid="100"/>
                                        </p:tgtEl>
                                      </p:cBhvr>
                                    </p:animEffect>
                                  </p:childTnLst>
                                </p:cTn>
                              </p:par>
                              <p:par>
                                <p:cTn id="8" presetID="16" presetClass="entr" presetSubtype="21" fill="hold" nodeType="withEffect">
                                  <p:stCondLst>
                                    <p:cond delay="0"/>
                                  </p:stCondLst>
                                  <p:childTnLst>
                                    <p:set>
                                      <p:cBhvr>
                                        <p:cTn id="9" dur="1" fill="hold">
                                          <p:stCondLst>
                                            <p:cond delay="0"/>
                                          </p:stCondLst>
                                        </p:cTn>
                                        <p:tgtEl>
                                          <p:spTgt spid="-2147482552"/>
                                        </p:tgtEl>
                                        <p:attrNameLst>
                                          <p:attrName>style.visibility</p:attrName>
                                        </p:attrNameLst>
                                      </p:cBhvr>
                                      <p:to>
                                        <p:strVal val="visible"/>
                                      </p:to>
                                    </p:set>
                                    <p:animEffect transition="in" filter="barn(inVertical)">
                                      <p:cBhvr>
                                        <p:cTn id="10" dur="500"/>
                                        <p:tgtEl>
                                          <p:spTgt spid="-2147482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0"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418" name="Shape 418"/>
        <p:cNvGrpSpPr/>
        <p:nvPr/>
      </p:nvGrpSpPr>
      <p:grpSpPr>
        <a:xfrm>
          <a:off x="0" y="0"/>
          <a:ext cx="0" cy="0"/>
          <a:chOff x="0" y="0"/>
          <a:chExt cx="0" cy="0"/>
        </a:xfrm>
      </p:grpSpPr>
      <p:grpSp>
        <p:nvGrpSpPr>
          <p:cNvPr id="419" name="Google Shape;419;p48"/>
          <p:cNvGrpSpPr/>
          <p:nvPr/>
        </p:nvGrpSpPr>
        <p:grpSpPr>
          <a:xfrm>
            <a:off x="0" y="-29200"/>
            <a:ext cx="4572000" cy="5185200"/>
            <a:chOff x="0" y="-29200"/>
            <a:chExt cx="4572000" cy="5185200"/>
          </a:xfrm>
        </p:grpSpPr>
        <p:sp>
          <p:nvSpPr>
            <p:cNvPr id="420" name="Google Shape;420;p48"/>
            <p:cNvSpPr/>
            <p:nvPr/>
          </p:nvSpPr>
          <p:spPr>
            <a:xfrm>
              <a:off x="0" y="-29200"/>
              <a:ext cx="4572000" cy="518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 name="Google Shape;421;p48"/>
            <p:cNvSpPr/>
            <p:nvPr/>
          </p:nvSpPr>
          <p:spPr>
            <a:xfrm>
              <a:off x="401700" y="379250"/>
              <a:ext cx="3783600" cy="4382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23" name="Google Shape;423;p48"/>
          <p:cNvSpPr txBox="1"/>
          <p:nvPr>
            <p:ph type="title"/>
          </p:nvPr>
        </p:nvSpPr>
        <p:spPr>
          <a:xfrm>
            <a:off x="4817745" y="445135"/>
            <a:ext cx="4081780" cy="275209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altLang="en-GB" sz="4000">
                <a:latin typeface="+mj-lt"/>
                <a:cs typeface="+mj-lt"/>
              </a:rPr>
              <a:t>04</a:t>
            </a:r>
            <a:br>
              <a:rPr lang="en-US" altLang="en-GB" sz="4000">
                <a:latin typeface="+mj-lt"/>
                <a:cs typeface="+mj-lt"/>
              </a:rPr>
            </a:br>
            <a:r>
              <a:rPr lang="en-US" altLang="en-GB" sz="4000">
                <a:latin typeface="+mj-lt"/>
                <a:cs typeface="+mj-lt"/>
              </a:rPr>
              <a:t>KẾT QUẢ NGHIÊN CỨU</a:t>
            </a:r>
            <a:endParaRPr lang="en-US" altLang="en-GB" sz="4000">
              <a:latin typeface="+mj-lt"/>
              <a:cs typeface="+mj-lt"/>
            </a:endParaRPr>
          </a:p>
        </p:txBody>
      </p:sp>
      <p:sp>
        <p:nvSpPr>
          <p:cNvPr id="424" name="Google Shape;424;p48"/>
          <p:cNvSpPr/>
          <p:nvPr/>
        </p:nvSpPr>
        <p:spPr>
          <a:xfrm>
            <a:off x="386700" y="-12625"/>
            <a:ext cx="3798600" cy="39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dk2"/>
                </a:solidFill>
                <a:latin typeface="Archivo Black" panose="020B0A03020202020B04"/>
                <a:ea typeface="Archivo Black" panose="020B0A03020202020B04"/>
                <a:cs typeface="Archivo Black" panose="020B0A03020202020B04"/>
                <a:sym typeface="Archivo Black" panose="020B0A03020202020B04"/>
              </a:rPr>
              <a:t>ONLINE PERFUME SHOP</a:t>
            </a:r>
            <a:endParaRPr sz="1000">
              <a:solidFill>
                <a:schemeClr val="dk2"/>
              </a:solidFill>
              <a:latin typeface="Archivo Black" panose="020B0A03020202020B04"/>
              <a:ea typeface="Archivo Black" panose="020B0A03020202020B04"/>
              <a:cs typeface="Archivo Black" panose="020B0A03020202020B04"/>
              <a:sym typeface="Archivo Black" panose="020B0A03020202020B04"/>
            </a:endParaRPr>
          </a:p>
        </p:txBody>
      </p:sp>
      <p:sp>
        <p:nvSpPr>
          <p:cNvPr id="425" name="Google Shape;425;p48"/>
          <p:cNvSpPr/>
          <p:nvPr/>
        </p:nvSpPr>
        <p:spPr>
          <a:xfrm>
            <a:off x="386700" y="4762225"/>
            <a:ext cx="3798600" cy="39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dk2"/>
                </a:solidFill>
                <a:latin typeface="Archivo Black" panose="020B0A03020202020B04"/>
                <a:ea typeface="Archivo Black" panose="020B0A03020202020B04"/>
                <a:cs typeface="Archivo Black" panose="020B0A03020202020B04"/>
                <a:sym typeface="Archivo Black" panose="020B0A03020202020B04"/>
              </a:rPr>
              <a:t>ONLINE PERFUME SHOP</a:t>
            </a:r>
            <a:endParaRPr sz="1000">
              <a:solidFill>
                <a:schemeClr val="dk2"/>
              </a:solidFill>
              <a:latin typeface="Archivo Black" panose="020B0A03020202020B04"/>
              <a:ea typeface="Archivo Black" panose="020B0A03020202020B04"/>
              <a:cs typeface="Archivo Black" panose="020B0A03020202020B04"/>
              <a:sym typeface="Archivo Black" panose="020B0A03020202020B04"/>
            </a:endParaRPr>
          </a:p>
        </p:txBody>
      </p:sp>
      <p:sp>
        <p:nvSpPr>
          <p:cNvPr id="426" name="Google Shape;426;p48"/>
          <p:cNvSpPr/>
          <p:nvPr/>
        </p:nvSpPr>
        <p:spPr>
          <a:xfrm rot="-5399745">
            <a:off x="-1833900" y="2374400"/>
            <a:ext cx="4046700" cy="37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dk2"/>
                </a:solidFill>
                <a:latin typeface="Archivo Black" panose="020B0A03020202020B04"/>
                <a:ea typeface="Archivo Black" panose="020B0A03020202020B04"/>
                <a:cs typeface="Archivo Black" panose="020B0A03020202020B04"/>
                <a:sym typeface="Archivo Black" panose="020B0A03020202020B04"/>
              </a:rPr>
              <a:t>OUR GOALS</a:t>
            </a:r>
            <a:endParaRPr sz="1000">
              <a:solidFill>
                <a:schemeClr val="dk2"/>
              </a:solidFill>
              <a:latin typeface="Archivo Black" panose="020B0A03020202020B04"/>
              <a:ea typeface="Archivo Black" panose="020B0A03020202020B04"/>
              <a:cs typeface="Archivo Black" panose="020B0A03020202020B04"/>
              <a:sym typeface="Archivo Black" panose="020B0A03020202020B04"/>
            </a:endParaRPr>
          </a:p>
        </p:txBody>
      </p:sp>
      <p:pic>
        <p:nvPicPr>
          <p:cNvPr id="427" name="Google Shape;427;p48"/>
          <p:cNvPicPr preferRelativeResize="0"/>
          <p:nvPr/>
        </p:nvPicPr>
        <p:blipFill rotWithShape="1">
          <a:blip r:embed="rId1">
            <a:alphaModFix amt="81000"/>
          </a:blip>
          <a:srcRect l="59" r="59"/>
          <a:stretch>
            <a:fillRect/>
          </a:stretch>
        </p:blipFill>
        <p:spPr>
          <a:xfrm>
            <a:off x="401900" y="377925"/>
            <a:ext cx="3783400" cy="4384299"/>
          </a:xfrm>
          <a:prstGeom prst="rect">
            <a:avLst/>
          </a:prstGeom>
          <a:noFill/>
          <a:ln>
            <a:noFill/>
          </a:ln>
        </p:spPr>
      </p:pic>
      <p:cxnSp>
        <p:nvCxnSpPr>
          <p:cNvPr id="337" name="Google Shape;337;p43"/>
          <p:cNvCxnSpPr/>
          <p:nvPr/>
        </p:nvCxnSpPr>
        <p:spPr>
          <a:xfrm>
            <a:off x="5219505" y="3291800"/>
            <a:ext cx="3117215"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3"/>
                                        </p:tgtEl>
                                        <p:attrNameLst>
                                          <p:attrName>style.visibility</p:attrName>
                                        </p:attrNameLst>
                                      </p:cBhvr>
                                      <p:to>
                                        <p:strVal val="visible"/>
                                      </p:to>
                                    </p:set>
                                    <p:anim calcmode="lin" valueType="num">
                                      <p:cBhvr additive="base">
                                        <p:cTn id="7" dur="500" fill="hold"/>
                                        <p:tgtEl>
                                          <p:spTgt spid="423"/>
                                        </p:tgtEl>
                                        <p:attrNameLst>
                                          <p:attrName>ppt_x</p:attrName>
                                        </p:attrNameLst>
                                      </p:cBhvr>
                                      <p:tavLst>
                                        <p:tav tm="0">
                                          <p:val>
                                            <p:strVal val="#ppt_x"/>
                                          </p:val>
                                        </p:tav>
                                        <p:tav tm="100000">
                                          <p:val>
                                            <p:strVal val="#ppt_x"/>
                                          </p:val>
                                        </p:tav>
                                      </p:tavLst>
                                    </p:anim>
                                    <p:anim calcmode="lin" valueType="num">
                                      <p:cBhvr additive="base">
                                        <p:cTn id="8" dur="500" fill="hold"/>
                                        <p:tgtEl>
                                          <p:spTgt spid="4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p:bldP spid="423"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279" name="Shape 279"/>
        <p:cNvGrpSpPr/>
        <p:nvPr/>
      </p:nvGrpSpPr>
      <p:grpSpPr>
        <a:xfrm>
          <a:off x="0" y="0"/>
          <a:ext cx="0" cy="0"/>
          <a:chOff x="0" y="0"/>
          <a:chExt cx="0" cy="0"/>
        </a:xfrm>
      </p:grpSpPr>
      <p:sp>
        <p:nvSpPr>
          <p:cNvPr id="282" name="Google Shape;282;p39"/>
          <p:cNvSpPr/>
          <p:nvPr/>
        </p:nvSpPr>
        <p:spPr>
          <a:xfrm>
            <a:off x="4664075" y="-29200"/>
            <a:ext cx="4572000" cy="518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84" name="Google Shape;284;p39"/>
          <p:cNvPicPr preferRelativeResize="0"/>
          <p:nvPr/>
        </p:nvPicPr>
        <p:blipFill rotWithShape="1">
          <a:blip r:embed="rId1"/>
          <a:srcRect l="4743" r="4734"/>
          <a:stretch>
            <a:fillRect/>
          </a:stretch>
        </p:blipFill>
        <p:spPr>
          <a:xfrm>
            <a:off x="5050775" y="381275"/>
            <a:ext cx="3798525" cy="4380950"/>
          </a:xfrm>
          <a:prstGeom prst="rect">
            <a:avLst/>
          </a:prstGeom>
          <a:noFill/>
          <a:ln>
            <a:noFill/>
          </a:ln>
        </p:spPr>
      </p:pic>
      <p:sp>
        <p:nvSpPr>
          <p:cNvPr id="285" name="Google Shape;285;p39"/>
          <p:cNvSpPr/>
          <p:nvPr/>
        </p:nvSpPr>
        <p:spPr>
          <a:xfrm>
            <a:off x="5050775" y="-12625"/>
            <a:ext cx="3798600" cy="39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dk2"/>
                </a:solidFill>
                <a:latin typeface="Archivo Black" panose="020B0A03020202020B04"/>
                <a:ea typeface="Archivo Black" panose="020B0A03020202020B04"/>
                <a:cs typeface="Archivo Black" panose="020B0A03020202020B04"/>
                <a:sym typeface="Archivo Black" panose="020B0A03020202020B04"/>
              </a:rPr>
              <a:t>ONLINE PERFUME SHOP</a:t>
            </a:r>
            <a:endParaRPr sz="1000">
              <a:solidFill>
                <a:schemeClr val="dk2"/>
              </a:solidFill>
              <a:latin typeface="Archivo Black" panose="020B0A03020202020B04"/>
              <a:ea typeface="Archivo Black" panose="020B0A03020202020B04"/>
              <a:cs typeface="Archivo Black" panose="020B0A03020202020B04"/>
              <a:sym typeface="Archivo Black" panose="020B0A03020202020B04"/>
            </a:endParaRPr>
          </a:p>
        </p:txBody>
      </p:sp>
      <p:sp>
        <p:nvSpPr>
          <p:cNvPr id="286" name="Google Shape;286;p39"/>
          <p:cNvSpPr/>
          <p:nvPr/>
        </p:nvSpPr>
        <p:spPr>
          <a:xfrm>
            <a:off x="5050775" y="4762225"/>
            <a:ext cx="3798600" cy="39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dk2"/>
                </a:solidFill>
                <a:latin typeface="Archivo Black" panose="020B0A03020202020B04"/>
                <a:ea typeface="Archivo Black" panose="020B0A03020202020B04"/>
                <a:cs typeface="Archivo Black" panose="020B0A03020202020B04"/>
                <a:sym typeface="Archivo Black" panose="020B0A03020202020B04"/>
              </a:rPr>
              <a:t>ONLINE PERFUME SHOP</a:t>
            </a:r>
            <a:endParaRPr sz="1000">
              <a:solidFill>
                <a:schemeClr val="dk2"/>
              </a:solidFill>
              <a:latin typeface="Archivo Black" panose="020B0A03020202020B04"/>
              <a:ea typeface="Archivo Black" panose="020B0A03020202020B04"/>
              <a:cs typeface="Archivo Black" panose="020B0A03020202020B04"/>
              <a:sym typeface="Archivo Black" panose="020B0A03020202020B04"/>
            </a:endParaRPr>
          </a:p>
        </p:txBody>
      </p:sp>
      <p:sp>
        <p:nvSpPr>
          <p:cNvPr id="2" name="Google Shape;280;p39"/>
          <p:cNvSpPr txBox="1"/>
          <p:nvPr>
            <p:ph type="title"/>
          </p:nvPr>
        </p:nvSpPr>
        <p:spPr>
          <a:xfrm>
            <a:off x="323850" y="415290"/>
            <a:ext cx="3968115" cy="4120515"/>
          </a:xfrm>
          <a:prstGeom prst="rect">
            <a:avLst/>
          </a:prstGeom>
        </p:spPr>
        <p:txBody>
          <a:bodyPr spcFirstLastPara="1" wrap="square" lIns="91425" tIns="91425" rIns="91425" bIns="91425" anchor="t" anchorCtr="0">
            <a:noAutofit/>
          </a:bodyPr>
          <a:p>
            <a:pPr marL="0" lvl="0" indent="0" algn="ctr" rtl="0">
              <a:lnSpc>
                <a:spcPct val="150000"/>
              </a:lnSpc>
              <a:spcBef>
                <a:spcPts val="0"/>
              </a:spcBef>
              <a:spcAft>
                <a:spcPts val="0"/>
              </a:spcAft>
              <a:buNone/>
            </a:pPr>
            <a:r>
              <a:rPr lang="en-US" altLang="en-GB" sz="4400">
                <a:latin typeface="+mj-lt"/>
                <a:cs typeface="+mj-lt"/>
              </a:rPr>
              <a:t>05</a:t>
            </a:r>
            <a:br>
              <a:rPr lang="en-US" altLang="en-GB" sz="4400">
                <a:latin typeface="+mj-lt"/>
                <a:cs typeface="+mj-lt"/>
              </a:rPr>
            </a:br>
            <a:r>
              <a:rPr lang="en-US" altLang="en-GB" sz="4400">
                <a:latin typeface="+mj-lt"/>
                <a:cs typeface="+mj-lt"/>
              </a:rPr>
              <a:t>KẾT LUẬN </a:t>
            </a:r>
            <a:br>
              <a:rPr lang="en-US" altLang="en-GB" sz="4400">
                <a:latin typeface="+mj-lt"/>
                <a:cs typeface="+mj-lt"/>
              </a:rPr>
            </a:br>
            <a:r>
              <a:rPr lang="en-US" altLang="en-GB" sz="4400">
                <a:latin typeface="+mj-lt"/>
                <a:cs typeface="+mj-lt"/>
              </a:rPr>
              <a:t>VÀ HƯỚNG PHÁT TRIỂN</a:t>
            </a:r>
            <a:endParaRPr lang="en-US" altLang="en-GB" sz="4400">
              <a:latin typeface="+mj-lt"/>
              <a:cs typeface="+mj-lt"/>
            </a:endParaRPr>
          </a:p>
        </p:txBody>
      </p:sp>
      <p:cxnSp>
        <p:nvCxnSpPr>
          <p:cNvPr id="3" name="Google Shape;283;p39"/>
          <p:cNvCxnSpPr/>
          <p:nvPr/>
        </p:nvCxnSpPr>
        <p:spPr>
          <a:xfrm>
            <a:off x="618365" y="4587650"/>
            <a:ext cx="3379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a:xfrm>
            <a:off x="0" y="0"/>
            <a:ext cx="9144635" cy="572770"/>
          </a:xfrm>
        </p:spPr>
        <p:txBody>
          <a:bodyPr/>
          <a:p>
            <a:r>
              <a:rPr lang="en-US">
                <a:latin typeface="+mj-lt"/>
                <a:cs typeface="+mj-lt"/>
              </a:rPr>
              <a:t>5. KẾT LUẬN VÀ HƯỚNG PHÁT TRIỂN</a:t>
            </a:r>
            <a:endParaRPr lang="en-US">
              <a:latin typeface="+mj-lt"/>
              <a:cs typeface="+mj-lt"/>
            </a:endParaRPr>
          </a:p>
        </p:txBody>
      </p:sp>
      <p:sp>
        <p:nvSpPr>
          <p:cNvPr id="4" name="Title 2"/>
          <p:cNvSpPr/>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5.1. KẾT QUẢ ĐẠT ĐƯỢC</a:t>
            </a:r>
            <a:endParaRPr lang="en-US" sz="2000">
              <a:latin typeface="+mj-lt"/>
              <a:cs typeface="+mj-lt"/>
            </a:endParaRPr>
          </a:p>
        </p:txBody>
      </p:sp>
      <p:sp>
        <p:nvSpPr>
          <p:cNvPr id="100" name="Text Box 99"/>
          <p:cNvSpPr txBox="1"/>
          <p:nvPr/>
        </p:nvSpPr>
        <p:spPr>
          <a:xfrm>
            <a:off x="3810" y="988060"/>
            <a:ext cx="9170670" cy="4154805"/>
          </a:xfrm>
          <a:prstGeom prst="rect">
            <a:avLst/>
          </a:prstGeom>
          <a:noFill/>
          <a:ln w="9525">
            <a:noFill/>
          </a:ln>
        </p:spPr>
        <p:txBody>
          <a:bodyPr wrap="square">
            <a:noAutofit/>
          </a:bodyPr>
          <a:p>
            <a:pPr marL="0" indent="457200">
              <a:lnSpc>
                <a:spcPct val="150000"/>
              </a:lnSpc>
            </a:pPr>
            <a:r>
              <a:rPr lang="en-US" sz="2000" b="1">
                <a:latin typeface="+mj-lt"/>
                <a:ea typeface="SimSun" panose="02010600030101010101" pitchFamily="2" charset="-122"/>
                <a:cs typeface="+mj-lt"/>
                <a:sym typeface="+mn-ea"/>
              </a:rPr>
              <a:t>Về mặt kiến thức: </a:t>
            </a:r>
            <a:endParaRPr lang="en-US" sz="2000" b="1">
              <a:latin typeface="+mj-lt"/>
              <a:ea typeface="SimSun" panose="02010600030101010101" pitchFamily="2" charset="-122"/>
              <a:cs typeface="+mj-lt"/>
              <a:sym typeface="+mn-ea"/>
            </a:endParaRPr>
          </a:p>
          <a:p>
            <a:pPr marL="0" indent="457200">
              <a:lnSpc>
                <a:spcPct val="150000"/>
              </a:lnSpc>
            </a:pPr>
            <a:r>
              <a:rPr lang="en-US" sz="2000" b="1">
                <a:latin typeface="+mj-lt"/>
                <a:ea typeface="SimSun" panose="02010600030101010101" pitchFamily="2" charset="-122"/>
                <a:cs typeface="+mj-lt"/>
                <a:sym typeface="+mn-ea"/>
              </a:rPr>
              <a:t>	</a:t>
            </a:r>
            <a:r>
              <a:rPr lang="en-US" sz="2000">
                <a:latin typeface="+mj-lt"/>
                <a:ea typeface="SimSun" panose="02010600030101010101" pitchFamily="2" charset="-122"/>
                <a:cs typeface="+mj-lt"/>
                <a:sym typeface="+mn-ea"/>
              </a:rPr>
              <a:t>Hiểu được cách hoạt động của Laravel và ngôn ngữ PHP.</a:t>
            </a:r>
            <a:endParaRPr lang="en-US" sz="2000">
              <a:latin typeface="+mj-lt"/>
              <a:ea typeface="SimSun" panose="02010600030101010101" pitchFamily="2" charset="-122"/>
              <a:cs typeface="+mj-lt"/>
              <a:sym typeface="+mn-ea"/>
            </a:endParaRPr>
          </a:p>
          <a:p>
            <a:pPr marL="0" indent="457200">
              <a:lnSpc>
                <a:spcPct val="150000"/>
              </a:lnSpc>
            </a:pPr>
            <a:r>
              <a:rPr lang="en-US" sz="2000">
                <a:latin typeface="+mj-lt"/>
                <a:ea typeface="SimSun" panose="02010600030101010101" pitchFamily="2" charset="-122"/>
                <a:cs typeface="+mj-lt"/>
                <a:sym typeface="+mn-ea"/>
              </a:rPr>
              <a:t>	Hiểu được cách một website bán nước hoa hoạt động.</a:t>
            </a:r>
            <a:endParaRPr lang="en-US" sz="2000">
              <a:latin typeface="+mj-lt"/>
              <a:ea typeface="SimSun" panose="02010600030101010101" pitchFamily="2" charset="-122"/>
              <a:cs typeface="+mj-lt"/>
              <a:sym typeface="+mn-ea"/>
            </a:endParaRPr>
          </a:p>
          <a:p>
            <a:pPr marL="0" indent="457200">
              <a:lnSpc>
                <a:spcPct val="150000"/>
              </a:lnSpc>
            </a:pPr>
            <a:r>
              <a:rPr lang="en-US" sz="2000">
                <a:latin typeface="+mj-lt"/>
                <a:ea typeface="SimSun" panose="02010600030101010101" pitchFamily="2" charset="-122"/>
                <a:cs typeface="+mj-lt"/>
                <a:sym typeface="+mn-ea"/>
              </a:rPr>
              <a:t>	Biết thêm về nghiệp vụ kinh doanh nước hoa.</a:t>
            </a:r>
            <a:endParaRPr lang="en-US" sz="2000">
              <a:latin typeface="+mj-lt"/>
              <a:ea typeface="SimSun" panose="02010600030101010101" pitchFamily="2" charset="-122"/>
              <a:cs typeface="+mj-lt"/>
              <a:sym typeface="+mn-ea"/>
            </a:endParaRPr>
          </a:p>
          <a:p>
            <a:pPr marL="0" indent="457200">
              <a:lnSpc>
                <a:spcPct val="150000"/>
              </a:lnSpc>
            </a:pPr>
            <a:r>
              <a:rPr lang="en-US" sz="2000" b="1">
                <a:latin typeface="+mj-lt"/>
                <a:ea typeface="SimSun" panose="02010600030101010101" pitchFamily="2" charset="-122"/>
                <a:cs typeface="+mj-lt"/>
                <a:sym typeface="+mn-ea"/>
              </a:rPr>
              <a:t>Về kết quả thực hiện: </a:t>
            </a:r>
            <a:endParaRPr lang="en-US" sz="2000" b="1">
              <a:latin typeface="+mj-lt"/>
              <a:ea typeface="SimSun" panose="02010600030101010101" pitchFamily="2" charset="-122"/>
              <a:cs typeface="+mj-lt"/>
              <a:sym typeface="+mn-ea"/>
            </a:endParaRPr>
          </a:p>
          <a:p>
            <a:pPr marL="457200" lvl="1" indent="457200">
              <a:lnSpc>
                <a:spcPct val="150000"/>
              </a:lnSpc>
            </a:pPr>
            <a:r>
              <a:rPr lang="en-US" sz="2000">
                <a:latin typeface="+mj-lt"/>
                <a:ea typeface="SimSun" panose="02010600030101010101" pitchFamily="2" charset="-122"/>
                <a:cs typeface="+mj-lt"/>
                <a:sym typeface="+mn-ea"/>
              </a:rPr>
              <a:t>Website đã đáp ứng hầu hết các yêu cầu đặt ra.</a:t>
            </a:r>
            <a:endParaRPr lang="en-US" sz="2000">
              <a:latin typeface="+mj-lt"/>
              <a:ea typeface="SimSun" panose="02010600030101010101" pitchFamily="2" charset="-122"/>
              <a:cs typeface="+mj-lt"/>
              <a:sym typeface="+mn-ea"/>
            </a:endParaRPr>
          </a:p>
          <a:p>
            <a:pPr marL="0" indent="457200">
              <a:lnSpc>
                <a:spcPct val="150000"/>
              </a:lnSpc>
            </a:pPr>
            <a:r>
              <a:rPr lang="en-US" sz="2000" b="1">
                <a:latin typeface="+mj-lt"/>
                <a:ea typeface="SimSun" panose="02010600030101010101" pitchFamily="2" charset="-122"/>
                <a:cs typeface="+mj-lt"/>
                <a:sym typeface="+mn-ea"/>
              </a:rPr>
              <a:t>Hạn chế:</a:t>
            </a:r>
            <a:endParaRPr lang="en-US" sz="2000" b="1">
              <a:latin typeface="+mj-lt"/>
              <a:ea typeface="SimSun" panose="02010600030101010101" pitchFamily="2" charset="-122"/>
              <a:cs typeface="+mj-lt"/>
              <a:sym typeface="+mn-ea"/>
            </a:endParaRPr>
          </a:p>
          <a:p>
            <a:pPr marL="457200" lvl="1" indent="457200">
              <a:lnSpc>
                <a:spcPct val="150000"/>
              </a:lnSpc>
            </a:pPr>
            <a:r>
              <a:rPr lang="en-US" sz="2000">
                <a:latin typeface="+mj-lt"/>
                <a:ea typeface="SimSun" panose="02010600030101010101" pitchFamily="2" charset="-122"/>
                <a:cs typeface="+mj-lt"/>
                <a:sym typeface="+mn-ea"/>
              </a:rPr>
              <a:t>Giao diện chưa bắt mắt, vẫn còn một số thao tác thừa.</a:t>
            </a:r>
            <a:endParaRPr lang="en-US" sz="2000">
              <a:latin typeface="+mj-lt"/>
              <a:ea typeface="SimSun" panose="02010600030101010101" pitchFamily="2" charset="-122"/>
              <a:cs typeface="+mj-lt"/>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00"/>
                                        </p:tgtEl>
                                        <p:attrNameLst>
                                          <p:attrName>style.visibility</p:attrName>
                                        </p:attrNameLst>
                                      </p:cBhvr>
                                      <p:to>
                                        <p:strVal val="visible"/>
                                      </p:to>
                                    </p:set>
                                    <p:animEffect transition="in" filter="barn(inVertical)">
                                      <p:cBhvr>
                                        <p:cTn id="19"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100" grpId="0"/>
      <p:bldP spid="100"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a:xfrm>
            <a:off x="0" y="0"/>
            <a:ext cx="9144635" cy="572770"/>
          </a:xfrm>
        </p:spPr>
        <p:txBody>
          <a:bodyPr/>
          <a:p>
            <a:r>
              <a:rPr lang="en-US">
                <a:latin typeface="+mj-lt"/>
                <a:cs typeface="+mj-lt"/>
              </a:rPr>
              <a:t>5. KẾT LUẬN VÀ HƯỚNG PHÁT TRIỂN</a:t>
            </a:r>
            <a:endParaRPr lang="en-US">
              <a:latin typeface="+mj-lt"/>
              <a:cs typeface="+mj-lt"/>
            </a:endParaRPr>
          </a:p>
        </p:txBody>
      </p:sp>
      <p:sp>
        <p:nvSpPr>
          <p:cNvPr id="4" name="Title 2"/>
          <p:cNvSpPr/>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5.2. HƯỚNG PHÁT TRIỂN</a:t>
            </a:r>
            <a:endParaRPr lang="en-US" sz="2000">
              <a:latin typeface="+mj-lt"/>
              <a:cs typeface="+mj-lt"/>
            </a:endParaRPr>
          </a:p>
        </p:txBody>
      </p:sp>
      <p:sp>
        <p:nvSpPr>
          <p:cNvPr id="100" name="Text Box 99"/>
          <p:cNvSpPr txBox="1"/>
          <p:nvPr/>
        </p:nvSpPr>
        <p:spPr>
          <a:xfrm>
            <a:off x="3810" y="988060"/>
            <a:ext cx="9170670" cy="4154805"/>
          </a:xfrm>
          <a:prstGeom prst="rect">
            <a:avLst/>
          </a:prstGeom>
          <a:noFill/>
          <a:ln w="9525">
            <a:noFill/>
          </a:ln>
        </p:spPr>
        <p:txBody>
          <a:bodyPr wrap="square">
            <a:noAutofit/>
          </a:bodyPr>
          <a:p>
            <a:pPr marL="0" indent="0">
              <a:lnSpc>
                <a:spcPct val="150000"/>
              </a:lnSpc>
            </a:pPr>
            <a:endParaRPr lang="en-US" sz="2400">
              <a:latin typeface="+mj-lt"/>
              <a:ea typeface="SimSun" panose="02010600030101010101" pitchFamily="2" charset="-122"/>
              <a:cs typeface="+mj-lt"/>
              <a:sym typeface="+mn-ea"/>
            </a:endParaRPr>
          </a:p>
          <a:p>
            <a:pPr marL="0" indent="0">
              <a:lnSpc>
                <a:spcPct val="150000"/>
              </a:lnSpc>
            </a:pPr>
            <a:r>
              <a:rPr lang="en-US" sz="2400">
                <a:latin typeface="+mj-lt"/>
                <a:ea typeface="SimSun" panose="02010600030101010101" pitchFamily="2" charset="-122"/>
                <a:cs typeface="+mj-lt"/>
                <a:sym typeface="+mn-ea"/>
              </a:rPr>
              <a:t>Khắc phục hạn chế của website.</a:t>
            </a:r>
            <a:endParaRPr lang="en-US" sz="2400">
              <a:latin typeface="+mj-lt"/>
              <a:ea typeface="SimSun" panose="02010600030101010101" pitchFamily="2" charset="-122"/>
              <a:cs typeface="+mj-lt"/>
              <a:sym typeface="+mn-ea"/>
            </a:endParaRPr>
          </a:p>
          <a:p>
            <a:pPr marL="0" indent="0">
              <a:lnSpc>
                <a:spcPct val="150000"/>
              </a:lnSpc>
            </a:pPr>
            <a:r>
              <a:rPr lang="en-US" sz="2400">
                <a:latin typeface="+mj-lt"/>
                <a:ea typeface="SimSun" panose="02010600030101010101" pitchFamily="2" charset="-122"/>
                <a:cs typeface="+mj-lt"/>
                <a:sym typeface="+mn-ea"/>
              </a:rPr>
              <a:t>Thêm các tính năng như: chọn size, đăng tải video, thay đổi slide.</a:t>
            </a:r>
            <a:endParaRPr lang="en-US" sz="2400">
              <a:latin typeface="+mj-lt"/>
              <a:ea typeface="SimSun" panose="02010600030101010101" pitchFamily="2" charset="-122"/>
              <a:cs typeface="+mj-lt"/>
              <a:sym typeface="+mn-ea"/>
            </a:endParaRPr>
          </a:p>
          <a:p>
            <a:pPr marL="0" indent="0">
              <a:lnSpc>
                <a:spcPct val="150000"/>
              </a:lnSpc>
            </a:pPr>
            <a:r>
              <a:rPr lang="en-US" sz="2400">
                <a:latin typeface="+mj-lt"/>
                <a:ea typeface="SimSun" panose="02010600030101010101" pitchFamily="2" charset="-122"/>
                <a:cs typeface="+mj-lt"/>
                <a:sym typeface="+mn-ea"/>
              </a:rPr>
              <a:t>Mở rộng quy mô của website.</a:t>
            </a:r>
            <a:endParaRPr lang="en-US" sz="2400">
              <a:latin typeface="+mj-lt"/>
              <a:ea typeface="SimSun" panose="02010600030101010101" pitchFamily="2" charset="-122"/>
              <a:cs typeface="+mj-lt"/>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barn(inVertical)">
                                      <p:cBhvr>
                                        <p:cTn id="13"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00" grpId="0"/>
      <p:bldP spid="100"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1215" name="Google Shape;1215;p32"/>
          <p:cNvSpPr/>
          <p:nvPr/>
        </p:nvSpPr>
        <p:spPr>
          <a:xfrm>
            <a:off x="1607820" y="698500"/>
            <a:ext cx="695960" cy="695960"/>
          </a:xfrm>
          <a:prstGeom prst="ellipse">
            <a:avLst/>
          </a:prstGeom>
          <a:solidFill>
            <a:srgbClr val="FFFFFF">
              <a:alpha val="60710"/>
            </a:srgbClr>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sz="2400">
              <a:latin typeface="+mj-lt"/>
              <a:cs typeface="+mj-lt"/>
            </a:endParaRPr>
          </a:p>
        </p:txBody>
      </p:sp>
      <p:sp>
        <p:nvSpPr>
          <p:cNvPr id="1216" name="Google Shape;1216;p32"/>
          <p:cNvSpPr/>
          <p:nvPr/>
        </p:nvSpPr>
        <p:spPr>
          <a:xfrm>
            <a:off x="1608455" y="1527810"/>
            <a:ext cx="695960" cy="695960"/>
          </a:xfrm>
          <a:prstGeom prst="ellipse">
            <a:avLst/>
          </a:prstGeom>
          <a:solidFill>
            <a:srgbClr val="FFFFFF">
              <a:alpha val="60710"/>
            </a:srgbClr>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sz="2400">
              <a:latin typeface="+mj-lt"/>
              <a:cs typeface="+mj-lt"/>
            </a:endParaRPr>
          </a:p>
        </p:txBody>
      </p:sp>
      <p:sp>
        <p:nvSpPr>
          <p:cNvPr id="1217" name="Google Shape;1217;p32"/>
          <p:cNvSpPr/>
          <p:nvPr/>
        </p:nvSpPr>
        <p:spPr>
          <a:xfrm>
            <a:off x="1607820" y="2357120"/>
            <a:ext cx="695960" cy="695960"/>
          </a:xfrm>
          <a:prstGeom prst="ellipse">
            <a:avLst/>
          </a:prstGeom>
          <a:solidFill>
            <a:srgbClr val="FFFFFF">
              <a:alpha val="60710"/>
            </a:srgbClr>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sz="2400">
              <a:latin typeface="+mj-lt"/>
              <a:cs typeface="+mj-lt"/>
            </a:endParaRPr>
          </a:p>
        </p:txBody>
      </p:sp>
      <p:sp>
        <p:nvSpPr>
          <p:cNvPr id="1218" name="Google Shape;1218;p32"/>
          <p:cNvSpPr/>
          <p:nvPr/>
        </p:nvSpPr>
        <p:spPr>
          <a:xfrm>
            <a:off x="1607820" y="3223895"/>
            <a:ext cx="695960" cy="695960"/>
          </a:xfrm>
          <a:prstGeom prst="ellipse">
            <a:avLst/>
          </a:prstGeom>
          <a:solidFill>
            <a:srgbClr val="FFFFFF">
              <a:alpha val="60710"/>
            </a:srgbClr>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sz="2400">
              <a:latin typeface="+mj-lt"/>
              <a:cs typeface="+mj-lt"/>
            </a:endParaRPr>
          </a:p>
        </p:txBody>
      </p:sp>
      <p:sp>
        <p:nvSpPr>
          <p:cNvPr id="1221" name="Google Shape;1221;p32"/>
          <p:cNvSpPr txBox="1"/>
          <p:nvPr>
            <p:ph type="title" idx="2"/>
          </p:nvPr>
        </p:nvSpPr>
        <p:spPr>
          <a:xfrm>
            <a:off x="1400175" y="772160"/>
            <a:ext cx="1159510" cy="573405"/>
          </a:xfrm>
          <a:prstGeom prst="rect">
            <a:avLst/>
          </a:prstGeom>
        </p:spPr>
        <p:txBody>
          <a:bodyPr spcFirstLastPara="1" wrap="square" lIns="91425" tIns="91425" rIns="91425" bIns="91425" anchor="ctr" anchorCtr="0">
            <a:noAutofit/>
          </a:bodyPr>
          <a:p>
            <a:pPr marL="0" lvl="0" indent="0" algn="ctr" rtl="0">
              <a:spcBef>
                <a:spcPts val="0"/>
              </a:spcBef>
              <a:spcAft>
                <a:spcPts val="0"/>
              </a:spcAft>
              <a:buSzPts val="990"/>
              <a:buNone/>
            </a:pPr>
            <a:r>
              <a:rPr lang="en-GB" sz="2400">
                <a:latin typeface="+mj-lt"/>
                <a:cs typeface="+mj-lt"/>
              </a:rPr>
              <a:t>01</a:t>
            </a:r>
            <a:endParaRPr lang="en-GB" sz="2400">
              <a:latin typeface="+mj-lt"/>
              <a:cs typeface="+mj-lt"/>
            </a:endParaRPr>
          </a:p>
        </p:txBody>
      </p:sp>
      <p:sp>
        <p:nvSpPr>
          <p:cNvPr id="1222" name="Google Shape;1222;p32"/>
          <p:cNvSpPr txBox="1"/>
          <p:nvPr/>
        </p:nvSpPr>
        <p:spPr>
          <a:xfrm>
            <a:off x="1400810" y="1601470"/>
            <a:ext cx="1159510" cy="57340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Neucha" panose="02000506050000020004"/>
              <a:buNone/>
              <a:defRPr sz="3000" b="1" i="0" u="none" strike="noStrike" cap="none">
                <a:solidFill>
                  <a:schemeClr val="dk1"/>
                </a:solidFill>
                <a:latin typeface="Neucha" panose="02000506050000020004"/>
                <a:ea typeface="Neucha" panose="02000506050000020004"/>
                <a:cs typeface="Neucha" panose="02000506050000020004"/>
                <a:sym typeface="Neucha" panose="02000506050000020004"/>
              </a:defRPr>
            </a:lvl1pPr>
            <a:lvl2pPr marR="0" lvl="1"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2pPr>
            <a:lvl3pPr marR="0" lvl="2"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3pPr>
            <a:lvl4pPr marR="0" lvl="3"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4pPr>
            <a:lvl5pPr marR="0" lvl="4"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5pPr>
            <a:lvl6pPr marR="0" lvl="5"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6pPr>
            <a:lvl7pPr marR="0" lvl="6"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7pPr>
            <a:lvl8pPr marR="0" lvl="7"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8pPr>
            <a:lvl9pPr marR="0" lvl="8"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9pPr>
          </a:lstStyle>
          <a:p>
            <a:pPr marL="0" lvl="0" indent="0" algn="ctr" rtl="0">
              <a:spcBef>
                <a:spcPts val="0"/>
              </a:spcBef>
              <a:spcAft>
                <a:spcPts val="0"/>
              </a:spcAft>
              <a:buSzPts val="990"/>
              <a:buNone/>
            </a:pPr>
            <a:r>
              <a:rPr lang="en-GB" sz="2400">
                <a:latin typeface="+mj-lt"/>
                <a:cs typeface="+mj-lt"/>
              </a:rPr>
              <a:t>02</a:t>
            </a:r>
            <a:endParaRPr lang="en-GB" sz="2400">
              <a:latin typeface="+mj-lt"/>
              <a:cs typeface="+mj-lt"/>
            </a:endParaRPr>
          </a:p>
        </p:txBody>
      </p:sp>
      <p:sp>
        <p:nvSpPr>
          <p:cNvPr id="1223" name="Google Shape;1223;p32"/>
          <p:cNvSpPr txBox="1"/>
          <p:nvPr/>
        </p:nvSpPr>
        <p:spPr>
          <a:xfrm>
            <a:off x="1400175" y="3289935"/>
            <a:ext cx="1159510" cy="57340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Neucha" panose="02000506050000020004"/>
              <a:buNone/>
              <a:defRPr sz="3000" b="1" i="0" u="none" strike="noStrike" cap="none">
                <a:solidFill>
                  <a:schemeClr val="dk1"/>
                </a:solidFill>
                <a:latin typeface="Neucha" panose="02000506050000020004"/>
                <a:ea typeface="Neucha" panose="02000506050000020004"/>
                <a:cs typeface="Neucha" panose="02000506050000020004"/>
                <a:sym typeface="Neucha" panose="02000506050000020004"/>
              </a:defRPr>
            </a:lvl1pPr>
            <a:lvl2pPr marR="0" lvl="1"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2pPr>
            <a:lvl3pPr marR="0" lvl="2"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3pPr>
            <a:lvl4pPr marR="0" lvl="3"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4pPr>
            <a:lvl5pPr marR="0" lvl="4"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5pPr>
            <a:lvl6pPr marR="0" lvl="5"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6pPr>
            <a:lvl7pPr marR="0" lvl="6"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7pPr>
            <a:lvl8pPr marR="0" lvl="7"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8pPr>
            <a:lvl9pPr marR="0" lvl="8"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9pPr>
          </a:lstStyle>
          <a:p>
            <a:pPr marL="0" lvl="0" indent="0" algn="ctr" rtl="0">
              <a:spcBef>
                <a:spcPts val="0"/>
              </a:spcBef>
              <a:spcAft>
                <a:spcPts val="0"/>
              </a:spcAft>
              <a:buSzPts val="990"/>
              <a:buNone/>
            </a:pPr>
            <a:r>
              <a:rPr lang="en-GB" sz="2400">
                <a:latin typeface="+mj-lt"/>
                <a:cs typeface="+mj-lt"/>
              </a:rPr>
              <a:t>04</a:t>
            </a:r>
            <a:endParaRPr lang="en-GB" sz="2400">
              <a:latin typeface="+mj-lt"/>
              <a:cs typeface="+mj-lt"/>
            </a:endParaRPr>
          </a:p>
        </p:txBody>
      </p:sp>
      <p:sp>
        <p:nvSpPr>
          <p:cNvPr id="1225" name="Google Shape;1225;p32"/>
          <p:cNvSpPr txBox="1"/>
          <p:nvPr/>
        </p:nvSpPr>
        <p:spPr>
          <a:xfrm>
            <a:off x="1400175" y="2430780"/>
            <a:ext cx="1159510" cy="57340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Neucha" panose="02000506050000020004"/>
              <a:buNone/>
              <a:defRPr sz="3000" b="1" i="0" u="none" strike="noStrike" cap="none">
                <a:solidFill>
                  <a:schemeClr val="dk1"/>
                </a:solidFill>
                <a:latin typeface="Neucha" panose="02000506050000020004"/>
                <a:ea typeface="Neucha" panose="02000506050000020004"/>
                <a:cs typeface="Neucha" panose="02000506050000020004"/>
                <a:sym typeface="Neucha" panose="02000506050000020004"/>
              </a:defRPr>
            </a:lvl1pPr>
            <a:lvl2pPr marR="0" lvl="1"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2pPr>
            <a:lvl3pPr marR="0" lvl="2"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3pPr>
            <a:lvl4pPr marR="0" lvl="3"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4pPr>
            <a:lvl5pPr marR="0" lvl="4"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5pPr>
            <a:lvl6pPr marR="0" lvl="5"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6pPr>
            <a:lvl7pPr marR="0" lvl="6"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7pPr>
            <a:lvl8pPr marR="0" lvl="7"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8pPr>
            <a:lvl9pPr marR="0" lvl="8"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9pPr>
          </a:lstStyle>
          <a:p>
            <a:pPr marL="0" lvl="0" indent="0" algn="ctr" rtl="0">
              <a:spcBef>
                <a:spcPts val="0"/>
              </a:spcBef>
              <a:spcAft>
                <a:spcPts val="0"/>
              </a:spcAft>
              <a:buSzPts val="990"/>
              <a:buNone/>
            </a:pPr>
            <a:r>
              <a:rPr lang="en-GB" sz="2400">
                <a:latin typeface="+mj-lt"/>
                <a:cs typeface="+mj-lt"/>
              </a:rPr>
              <a:t>03</a:t>
            </a:r>
            <a:endParaRPr lang="en-GB" sz="2400">
              <a:latin typeface="+mj-lt"/>
              <a:cs typeface="+mj-lt"/>
            </a:endParaRPr>
          </a:p>
        </p:txBody>
      </p:sp>
      <p:sp>
        <p:nvSpPr>
          <p:cNvPr id="1227" name="Google Shape;1227;p32"/>
          <p:cNvSpPr txBox="1"/>
          <p:nvPr/>
        </p:nvSpPr>
        <p:spPr>
          <a:xfrm>
            <a:off x="0" y="-20320"/>
            <a:ext cx="4312285"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Neucha" panose="02000506050000020004"/>
              <a:buNone/>
              <a:defRPr sz="3000" b="1" i="0" u="none" strike="noStrike" cap="none">
                <a:solidFill>
                  <a:schemeClr val="dk1"/>
                </a:solidFill>
                <a:latin typeface="Neucha" panose="02000506050000020004"/>
                <a:ea typeface="Neucha" panose="02000506050000020004"/>
                <a:cs typeface="Neucha" panose="02000506050000020004"/>
                <a:sym typeface="Neucha" panose="02000506050000020004"/>
              </a:defRPr>
            </a:lvl1pPr>
            <a:lvl2pPr marR="0" lvl="1"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2pPr>
            <a:lvl3pPr marR="0" lvl="2"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3pPr>
            <a:lvl4pPr marR="0" lvl="3"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4pPr>
            <a:lvl5pPr marR="0" lvl="4"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5pPr>
            <a:lvl6pPr marR="0" lvl="5"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6pPr>
            <a:lvl7pPr marR="0" lvl="6"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7pPr>
            <a:lvl8pPr marR="0" lvl="7"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8pPr>
            <a:lvl9pPr marR="0" lvl="8"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9pPr>
          </a:lstStyle>
          <a:p>
            <a:pPr marL="0" lvl="0" indent="0" algn="l" rtl="0">
              <a:spcBef>
                <a:spcPts val="0"/>
              </a:spcBef>
              <a:spcAft>
                <a:spcPts val="0"/>
              </a:spcAft>
              <a:buSzPts val="990"/>
              <a:buNone/>
            </a:pPr>
            <a:r>
              <a:rPr lang="en-US" altLang="en-GB">
                <a:latin typeface="+mj-lt"/>
                <a:cs typeface="+mj-lt"/>
              </a:rPr>
              <a:t>NỘI DUNG BÁO CÁO</a:t>
            </a:r>
            <a:endParaRPr lang="en-US" altLang="en-GB">
              <a:latin typeface="+mj-lt"/>
              <a:cs typeface="+mj-lt"/>
            </a:endParaRPr>
          </a:p>
        </p:txBody>
      </p:sp>
      <p:sp>
        <p:nvSpPr>
          <p:cNvPr id="1228" name="Google Shape;1228;p32"/>
          <p:cNvSpPr txBox="1"/>
          <p:nvPr/>
        </p:nvSpPr>
        <p:spPr>
          <a:xfrm>
            <a:off x="2488565" y="922655"/>
            <a:ext cx="3703955" cy="31115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Neucha" panose="02000506050000020004"/>
              <a:buNone/>
              <a:defRPr sz="3000" b="1" i="0" u="none" strike="noStrike" cap="none">
                <a:solidFill>
                  <a:schemeClr val="dk1"/>
                </a:solidFill>
                <a:latin typeface="Neucha" panose="02000506050000020004"/>
                <a:ea typeface="Neucha" panose="02000506050000020004"/>
                <a:cs typeface="Neucha" panose="02000506050000020004"/>
                <a:sym typeface="Neucha" panose="02000506050000020004"/>
              </a:defRPr>
            </a:lvl1pPr>
            <a:lvl2pPr marR="0" lvl="1"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2pPr>
            <a:lvl3pPr marR="0" lvl="2"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3pPr>
            <a:lvl4pPr marR="0" lvl="3"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4pPr>
            <a:lvl5pPr marR="0" lvl="4"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5pPr>
            <a:lvl6pPr marR="0" lvl="5"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6pPr>
            <a:lvl7pPr marR="0" lvl="6"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7pPr>
            <a:lvl8pPr marR="0" lvl="7"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8pPr>
            <a:lvl9pPr marR="0" lvl="8"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9pPr>
          </a:lstStyle>
          <a:p>
            <a:pPr marL="0" lvl="0" indent="0" algn="l" rtl="0">
              <a:spcBef>
                <a:spcPts val="0"/>
              </a:spcBef>
              <a:spcAft>
                <a:spcPts val="0"/>
              </a:spcAft>
              <a:buSzPts val="990"/>
              <a:buNone/>
            </a:pPr>
            <a:r>
              <a:rPr lang="en-US" altLang="en-GB" sz="2400">
                <a:latin typeface="+mj-lt"/>
                <a:cs typeface="+mj-lt"/>
              </a:rPr>
              <a:t>TỔNG QUAN</a:t>
            </a:r>
            <a:endParaRPr lang="en-US" altLang="en-GB" sz="2400">
              <a:latin typeface="+mj-lt"/>
              <a:cs typeface="+mj-lt"/>
            </a:endParaRPr>
          </a:p>
        </p:txBody>
      </p:sp>
      <p:sp>
        <p:nvSpPr>
          <p:cNvPr id="1229" name="Google Shape;1229;p32"/>
          <p:cNvSpPr txBox="1"/>
          <p:nvPr/>
        </p:nvSpPr>
        <p:spPr>
          <a:xfrm>
            <a:off x="2480945" y="1772285"/>
            <a:ext cx="4899025" cy="31115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Neucha" panose="02000506050000020004"/>
              <a:buNone/>
              <a:defRPr sz="3000" b="1" i="0" u="none" strike="noStrike" cap="none">
                <a:solidFill>
                  <a:schemeClr val="dk1"/>
                </a:solidFill>
                <a:latin typeface="Neucha" panose="02000506050000020004"/>
                <a:ea typeface="Neucha" panose="02000506050000020004"/>
                <a:cs typeface="Neucha" panose="02000506050000020004"/>
                <a:sym typeface="Neucha" panose="02000506050000020004"/>
              </a:defRPr>
            </a:lvl1pPr>
            <a:lvl2pPr marR="0" lvl="1"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2pPr>
            <a:lvl3pPr marR="0" lvl="2"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3pPr>
            <a:lvl4pPr marR="0" lvl="3"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4pPr>
            <a:lvl5pPr marR="0" lvl="4"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5pPr>
            <a:lvl6pPr marR="0" lvl="5"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6pPr>
            <a:lvl7pPr marR="0" lvl="6"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7pPr>
            <a:lvl8pPr marR="0" lvl="7"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8pPr>
            <a:lvl9pPr marR="0" lvl="8"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9pPr>
          </a:lstStyle>
          <a:p>
            <a:pPr marL="0" lvl="0" indent="0" algn="l" rtl="0">
              <a:spcBef>
                <a:spcPts val="0"/>
              </a:spcBef>
              <a:spcAft>
                <a:spcPts val="0"/>
              </a:spcAft>
              <a:buSzPts val="990"/>
              <a:buNone/>
            </a:pPr>
            <a:r>
              <a:rPr lang="en-US" altLang="en-GB" sz="2400">
                <a:latin typeface="+mj-lt"/>
                <a:cs typeface="+mj-lt"/>
              </a:rPr>
              <a:t>NGHIÊN CỨU LÝ THUYẾT</a:t>
            </a:r>
            <a:endParaRPr lang="en-US" altLang="en-GB" sz="2400">
              <a:latin typeface="+mj-lt"/>
              <a:cs typeface="+mj-lt"/>
            </a:endParaRPr>
          </a:p>
        </p:txBody>
      </p:sp>
      <p:sp>
        <p:nvSpPr>
          <p:cNvPr id="1230" name="Google Shape;1230;p32"/>
          <p:cNvSpPr txBox="1"/>
          <p:nvPr/>
        </p:nvSpPr>
        <p:spPr>
          <a:xfrm>
            <a:off x="2487295" y="2587625"/>
            <a:ext cx="5024755" cy="31115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Neucha" panose="02000506050000020004"/>
              <a:buNone/>
              <a:defRPr sz="3000" b="1" i="0" u="none" strike="noStrike" cap="none">
                <a:solidFill>
                  <a:schemeClr val="dk1"/>
                </a:solidFill>
                <a:latin typeface="Neucha" panose="02000506050000020004"/>
                <a:ea typeface="Neucha" panose="02000506050000020004"/>
                <a:cs typeface="Neucha" panose="02000506050000020004"/>
                <a:sym typeface="Neucha" panose="02000506050000020004"/>
              </a:defRPr>
            </a:lvl1pPr>
            <a:lvl2pPr marR="0" lvl="1"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2pPr>
            <a:lvl3pPr marR="0" lvl="2"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3pPr>
            <a:lvl4pPr marR="0" lvl="3"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4pPr>
            <a:lvl5pPr marR="0" lvl="4"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5pPr>
            <a:lvl6pPr marR="0" lvl="5"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6pPr>
            <a:lvl7pPr marR="0" lvl="6"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7pPr>
            <a:lvl8pPr marR="0" lvl="7"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8pPr>
            <a:lvl9pPr marR="0" lvl="8"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9pPr>
          </a:lstStyle>
          <a:p>
            <a:pPr marL="0" lvl="0" indent="0" algn="l" rtl="0">
              <a:spcBef>
                <a:spcPts val="0"/>
              </a:spcBef>
              <a:spcAft>
                <a:spcPts val="0"/>
              </a:spcAft>
              <a:buSzPts val="990"/>
              <a:buNone/>
            </a:pPr>
            <a:r>
              <a:rPr lang="en-US" altLang="en-GB" sz="2400">
                <a:latin typeface="+mj-lt"/>
                <a:cs typeface="+mj-lt"/>
              </a:rPr>
              <a:t>THỰC HIỆN HÓA NGHIÊN CỨU</a:t>
            </a:r>
            <a:endParaRPr lang="en-US" altLang="en-GB" sz="2400">
              <a:latin typeface="+mj-lt"/>
              <a:cs typeface="+mj-lt"/>
            </a:endParaRPr>
          </a:p>
        </p:txBody>
      </p:sp>
      <p:sp>
        <p:nvSpPr>
          <p:cNvPr id="1231" name="Google Shape;1231;p32"/>
          <p:cNvSpPr txBox="1"/>
          <p:nvPr/>
        </p:nvSpPr>
        <p:spPr>
          <a:xfrm>
            <a:off x="2480945" y="3447415"/>
            <a:ext cx="6663055" cy="31115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Neucha" panose="02000506050000020004"/>
              <a:buNone/>
              <a:defRPr sz="3000" b="1" i="0" u="none" strike="noStrike" cap="none">
                <a:solidFill>
                  <a:schemeClr val="dk1"/>
                </a:solidFill>
                <a:latin typeface="Neucha" panose="02000506050000020004"/>
                <a:ea typeface="Neucha" panose="02000506050000020004"/>
                <a:cs typeface="Neucha" panose="02000506050000020004"/>
                <a:sym typeface="Neucha" panose="02000506050000020004"/>
              </a:defRPr>
            </a:lvl1pPr>
            <a:lvl2pPr marR="0" lvl="1"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2pPr>
            <a:lvl3pPr marR="0" lvl="2"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3pPr>
            <a:lvl4pPr marR="0" lvl="3"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4pPr>
            <a:lvl5pPr marR="0" lvl="4"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5pPr>
            <a:lvl6pPr marR="0" lvl="5"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6pPr>
            <a:lvl7pPr marR="0" lvl="6"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7pPr>
            <a:lvl8pPr marR="0" lvl="7"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8pPr>
            <a:lvl9pPr marR="0" lvl="8"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9pPr>
          </a:lstStyle>
          <a:p>
            <a:pPr marL="0" lvl="0" indent="0" algn="l" rtl="0">
              <a:spcBef>
                <a:spcPts val="0"/>
              </a:spcBef>
              <a:spcAft>
                <a:spcPts val="0"/>
              </a:spcAft>
              <a:buSzPts val="990"/>
              <a:buNone/>
            </a:pPr>
            <a:r>
              <a:rPr lang="en-US" altLang="en-GB" sz="2400">
                <a:latin typeface="+mj-lt"/>
                <a:cs typeface="+mj-lt"/>
              </a:rPr>
              <a:t>KẾT QUẢ NGHIÊN CỨU</a:t>
            </a:r>
            <a:endParaRPr lang="en-US" altLang="en-GB" sz="2400">
              <a:latin typeface="+mj-lt"/>
              <a:cs typeface="+mj-lt"/>
            </a:endParaRPr>
          </a:p>
        </p:txBody>
      </p:sp>
      <p:sp>
        <p:nvSpPr>
          <p:cNvPr id="20" name="Google Shape;1218;p32"/>
          <p:cNvSpPr/>
          <p:nvPr/>
        </p:nvSpPr>
        <p:spPr>
          <a:xfrm>
            <a:off x="1607185" y="4135120"/>
            <a:ext cx="695960" cy="695960"/>
          </a:xfrm>
          <a:prstGeom prst="ellipse">
            <a:avLst/>
          </a:prstGeom>
          <a:solidFill>
            <a:srgbClr val="FFFFFF">
              <a:alpha val="60710"/>
            </a:srgbClr>
          </a:solidFill>
          <a:ln>
            <a:noFill/>
          </a:ln>
        </p:spPr>
        <p:txBody>
          <a:bodyPr spcFirstLastPara="1" wrap="square" lIns="91425" tIns="91425" rIns="91425" bIns="91425" anchor="ctr" anchorCtr="0">
            <a:noAutofit/>
          </a:bodyPr>
          <a:p>
            <a:pPr marL="0" lvl="0" indent="0" algn="l" rtl="0">
              <a:spcBef>
                <a:spcPts val="0"/>
              </a:spcBef>
              <a:spcAft>
                <a:spcPts val="0"/>
              </a:spcAft>
              <a:buNone/>
            </a:pPr>
            <a:endParaRPr sz="2400">
              <a:latin typeface="+mj-lt"/>
              <a:cs typeface="+mj-lt"/>
            </a:endParaRPr>
          </a:p>
        </p:txBody>
      </p:sp>
      <p:sp>
        <p:nvSpPr>
          <p:cNvPr id="21" name="Google Shape;1223;p32"/>
          <p:cNvSpPr txBox="1"/>
          <p:nvPr/>
        </p:nvSpPr>
        <p:spPr>
          <a:xfrm>
            <a:off x="1399540" y="4201160"/>
            <a:ext cx="1159510" cy="57340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Neucha" panose="02000506050000020004"/>
              <a:buNone/>
              <a:defRPr sz="3000" b="1" i="0" u="none" strike="noStrike" cap="none">
                <a:solidFill>
                  <a:schemeClr val="dk1"/>
                </a:solidFill>
                <a:latin typeface="Neucha" panose="02000506050000020004"/>
                <a:ea typeface="Neucha" panose="02000506050000020004"/>
                <a:cs typeface="Neucha" panose="02000506050000020004"/>
                <a:sym typeface="Neucha" panose="02000506050000020004"/>
              </a:defRPr>
            </a:lvl1pPr>
            <a:lvl2pPr marR="0" lvl="1"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2pPr>
            <a:lvl3pPr marR="0" lvl="2"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3pPr>
            <a:lvl4pPr marR="0" lvl="3"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4pPr>
            <a:lvl5pPr marR="0" lvl="4"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5pPr>
            <a:lvl6pPr marR="0" lvl="5"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6pPr>
            <a:lvl7pPr marR="0" lvl="6"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7pPr>
            <a:lvl8pPr marR="0" lvl="7"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8pPr>
            <a:lvl9pPr marR="0" lvl="8"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9pPr>
          </a:lstStyle>
          <a:p>
            <a:pPr marL="0" lvl="0" indent="0" algn="ctr" rtl="0">
              <a:spcBef>
                <a:spcPts val="0"/>
              </a:spcBef>
              <a:spcAft>
                <a:spcPts val="0"/>
              </a:spcAft>
              <a:buSzPts val="990"/>
              <a:buNone/>
            </a:pPr>
            <a:r>
              <a:rPr lang="en-GB" sz="2400">
                <a:latin typeface="+mj-lt"/>
                <a:cs typeface="+mj-lt"/>
              </a:rPr>
              <a:t>0</a:t>
            </a:r>
            <a:r>
              <a:rPr lang="en-US" altLang="en-GB" sz="2400">
                <a:latin typeface="+mj-lt"/>
                <a:cs typeface="+mj-lt"/>
              </a:rPr>
              <a:t>5</a:t>
            </a:r>
            <a:endParaRPr lang="en-US" altLang="en-GB" sz="2400">
              <a:latin typeface="+mj-lt"/>
              <a:cs typeface="+mj-lt"/>
            </a:endParaRPr>
          </a:p>
        </p:txBody>
      </p:sp>
      <p:sp>
        <p:nvSpPr>
          <p:cNvPr id="22" name="Google Shape;1231;p32"/>
          <p:cNvSpPr txBox="1"/>
          <p:nvPr/>
        </p:nvSpPr>
        <p:spPr>
          <a:xfrm>
            <a:off x="2488565" y="4371975"/>
            <a:ext cx="6663055" cy="31115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Neucha" panose="02000506050000020004"/>
              <a:buNone/>
              <a:defRPr sz="3000" b="1" i="0" u="none" strike="noStrike" cap="none">
                <a:solidFill>
                  <a:schemeClr val="dk1"/>
                </a:solidFill>
                <a:latin typeface="Neucha" panose="02000506050000020004"/>
                <a:ea typeface="Neucha" panose="02000506050000020004"/>
                <a:cs typeface="Neucha" panose="02000506050000020004"/>
                <a:sym typeface="Neucha" panose="02000506050000020004"/>
              </a:defRPr>
            </a:lvl1pPr>
            <a:lvl2pPr marR="0" lvl="1"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2pPr>
            <a:lvl3pPr marR="0" lvl="2"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3pPr>
            <a:lvl4pPr marR="0" lvl="3"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4pPr>
            <a:lvl5pPr marR="0" lvl="4"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5pPr>
            <a:lvl6pPr marR="0" lvl="5"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6pPr>
            <a:lvl7pPr marR="0" lvl="6"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7pPr>
            <a:lvl8pPr marR="0" lvl="7"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8pPr>
            <a:lvl9pPr marR="0" lvl="8" algn="l" rtl="0">
              <a:lnSpc>
                <a:spcPct val="100000"/>
              </a:lnSpc>
              <a:spcBef>
                <a:spcPts val="0"/>
              </a:spcBef>
              <a:spcAft>
                <a:spcPts val="0"/>
              </a:spcAft>
              <a:buClr>
                <a:schemeClr val="dk1"/>
              </a:buClr>
              <a:buSzPts val="3500"/>
              <a:buFont typeface="Neucha" panose="02000506050000020004"/>
              <a:buNone/>
              <a:defRPr sz="3500" b="1" i="0" u="none" strike="noStrike" cap="none">
                <a:solidFill>
                  <a:schemeClr val="dk1"/>
                </a:solidFill>
                <a:latin typeface="Neucha" panose="02000506050000020004"/>
                <a:ea typeface="Neucha" panose="02000506050000020004"/>
                <a:cs typeface="Neucha" panose="02000506050000020004"/>
                <a:sym typeface="Neucha" panose="02000506050000020004"/>
              </a:defRPr>
            </a:lvl9pPr>
          </a:lstStyle>
          <a:p>
            <a:pPr marL="0" lvl="0" indent="0" algn="l" rtl="0">
              <a:spcBef>
                <a:spcPts val="0"/>
              </a:spcBef>
              <a:spcAft>
                <a:spcPts val="0"/>
              </a:spcAft>
              <a:buSzPts val="990"/>
              <a:buNone/>
            </a:pPr>
            <a:r>
              <a:rPr lang="en-US" altLang="en-GB" sz="2400">
                <a:latin typeface="+mj-lt"/>
                <a:cs typeface="+mj-lt"/>
              </a:rPr>
              <a:t>KẾT LUẬN VÀ HƯỚNG PHÁT TRIỂN</a:t>
            </a:r>
            <a:endParaRPr lang="en-US" altLang="en-GB" sz="2400">
              <a:latin typeface="+mj-lt"/>
              <a:cs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227"/>
                                        </p:tgtEl>
                                        <p:attrNameLst>
                                          <p:attrName>style.visibility</p:attrName>
                                        </p:attrNameLst>
                                      </p:cBhvr>
                                      <p:to>
                                        <p:strVal val="visible"/>
                                      </p:to>
                                    </p:set>
                                    <p:animEffect transition="in" filter="checkerboard(across)">
                                      <p:cBhvr>
                                        <p:cTn id="7" dur="500"/>
                                        <p:tgtEl>
                                          <p:spTgt spid="122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215"/>
                                        </p:tgtEl>
                                        <p:attrNameLst>
                                          <p:attrName>style.visibility</p:attrName>
                                        </p:attrNameLst>
                                      </p:cBhvr>
                                      <p:to>
                                        <p:strVal val="visible"/>
                                      </p:to>
                                    </p:set>
                                    <p:anim calcmode="lin" valueType="num">
                                      <p:cBhvr additive="base">
                                        <p:cTn id="12" dur="500" fill="hold"/>
                                        <p:tgtEl>
                                          <p:spTgt spid="1215"/>
                                        </p:tgtEl>
                                        <p:attrNameLst>
                                          <p:attrName>ppt_x</p:attrName>
                                        </p:attrNameLst>
                                      </p:cBhvr>
                                      <p:tavLst>
                                        <p:tav tm="0">
                                          <p:val>
                                            <p:strVal val="#ppt_x"/>
                                          </p:val>
                                        </p:tav>
                                        <p:tav tm="100000">
                                          <p:val>
                                            <p:strVal val="#ppt_x"/>
                                          </p:val>
                                        </p:tav>
                                      </p:tavLst>
                                    </p:anim>
                                    <p:anim calcmode="lin" valueType="num">
                                      <p:cBhvr additive="base">
                                        <p:cTn id="13" dur="500" fill="hold"/>
                                        <p:tgtEl>
                                          <p:spTgt spid="1215"/>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221"/>
                                        </p:tgtEl>
                                        <p:attrNameLst>
                                          <p:attrName>style.visibility</p:attrName>
                                        </p:attrNameLst>
                                      </p:cBhvr>
                                      <p:to>
                                        <p:strVal val="visible"/>
                                      </p:to>
                                    </p:set>
                                    <p:anim calcmode="lin" valueType="num">
                                      <p:cBhvr additive="base">
                                        <p:cTn id="16" dur="500" fill="hold"/>
                                        <p:tgtEl>
                                          <p:spTgt spid="1221"/>
                                        </p:tgtEl>
                                        <p:attrNameLst>
                                          <p:attrName>ppt_x</p:attrName>
                                        </p:attrNameLst>
                                      </p:cBhvr>
                                      <p:tavLst>
                                        <p:tav tm="0">
                                          <p:val>
                                            <p:strVal val="#ppt_x"/>
                                          </p:val>
                                        </p:tav>
                                        <p:tav tm="100000">
                                          <p:val>
                                            <p:strVal val="#ppt_x"/>
                                          </p:val>
                                        </p:tav>
                                      </p:tavLst>
                                    </p:anim>
                                    <p:anim calcmode="lin" valueType="num">
                                      <p:cBhvr additive="base">
                                        <p:cTn id="17" dur="500" fill="hold"/>
                                        <p:tgtEl>
                                          <p:spTgt spid="1221"/>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228"/>
                                        </p:tgtEl>
                                        <p:attrNameLst>
                                          <p:attrName>style.visibility</p:attrName>
                                        </p:attrNameLst>
                                      </p:cBhvr>
                                      <p:to>
                                        <p:strVal val="visible"/>
                                      </p:to>
                                    </p:set>
                                    <p:anim calcmode="lin" valueType="num">
                                      <p:cBhvr additive="base">
                                        <p:cTn id="20" dur="500" fill="hold"/>
                                        <p:tgtEl>
                                          <p:spTgt spid="1228"/>
                                        </p:tgtEl>
                                        <p:attrNameLst>
                                          <p:attrName>ppt_x</p:attrName>
                                        </p:attrNameLst>
                                      </p:cBhvr>
                                      <p:tavLst>
                                        <p:tav tm="0">
                                          <p:val>
                                            <p:strVal val="#ppt_x"/>
                                          </p:val>
                                        </p:tav>
                                        <p:tav tm="100000">
                                          <p:val>
                                            <p:strVal val="#ppt_x"/>
                                          </p:val>
                                        </p:tav>
                                      </p:tavLst>
                                    </p:anim>
                                    <p:anim calcmode="lin" valueType="num">
                                      <p:cBhvr additive="base">
                                        <p:cTn id="21" dur="500" fill="hold"/>
                                        <p:tgtEl>
                                          <p:spTgt spid="1228"/>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216"/>
                                        </p:tgtEl>
                                        <p:attrNameLst>
                                          <p:attrName>style.visibility</p:attrName>
                                        </p:attrNameLst>
                                      </p:cBhvr>
                                      <p:to>
                                        <p:strVal val="visible"/>
                                      </p:to>
                                    </p:set>
                                    <p:anim calcmode="lin" valueType="num">
                                      <p:cBhvr additive="base">
                                        <p:cTn id="26" dur="500" fill="hold"/>
                                        <p:tgtEl>
                                          <p:spTgt spid="1216"/>
                                        </p:tgtEl>
                                        <p:attrNameLst>
                                          <p:attrName>ppt_x</p:attrName>
                                        </p:attrNameLst>
                                      </p:cBhvr>
                                      <p:tavLst>
                                        <p:tav tm="0">
                                          <p:val>
                                            <p:strVal val="#ppt_x"/>
                                          </p:val>
                                        </p:tav>
                                        <p:tav tm="100000">
                                          <p:val>
                                            <p:strVal val="#ppt_x"/>
                                          </p:val>
                                        </p:tav>
                                      </p:tavLst>
                                    </p:anim>
                                    <p:anim calcmode="lin" valueType="num">
                                      <p:cBhvr additive="base">
                                        <p:cTn id="27" dur="500" fill="hold"/>
                                        <p:tgtEl>
                                          <p:spTgt spid="1216"/>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222"/>
                                        </p:tgtEl>
                                        <p:attrNameLst>
                                          <p:attrName>style.visibility</p:attrName>
                                        </p:attrNameLst>
                                      </p:cBhvr>
                                      <p:to>
                                        <p:strVal val="visible"/>
                                      </p:to>
                                    </p:set>
                                    <p:anim calcmode="lin" valueType="num">
                                      <p:cBhvr additive="base">
                                        <p:cTn id="30" dur="500" fill="hold"/>
                                        <p:tgtEl>
                                          <p:spTgt spid="1222"/>
                                        </p:tgtEl>
                                        <p:attrNameLst>
                                          <p:attrName>ppt_x</p:attrName>
                                        </p:attrNameLst>
                                      </p:cBhvr>
                                      <p:tavLst>
                                        <p:tav tm="0">
                                          <p:val>
                                            <p:strVal val="#ppt_x"/>
                                          </p:val>
                                        </p:tav>
                                        <p:tav tm="100000">
                                          <p:val>
                                            <p:strVal val="#ppt_x"/>
                                          </p:val>
                                        </p:tav>
                                      </p:tavLst>
                                    </p:anim>
                                    <p:anim calcmode="lin" valueType="num">
                                      <p:cBhvr additive="base">
                                        <p:cTn id="31" dur="500" fill="hold"/>
                                        <p:tgtEl>
                                          <p:spTgt spid="1222"/>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229"/>
                                        </p:tgtEl>
                                        <p:attrNameLst>
                                          <p:attrName>style.visibility</p:attrName>
                                        </p:attrNameLst>
                                      </p:cBhvr>
                                      <p:to>
                                        <p:strVal val="visible"/>
                                      </p:to>
                                    </p:set>
                                    <p:anim calcmode="lin" valueType="num">
                                      <p:cBhvr additive="base">
                                        <p:cTn id="34" dur="500" fill="hold"/>
                                        <p:tgtEl>
                                          <p:spTgt spid="1229"/>
                                        </p:tgtEl>
                                        <p:attrNameLst>
                                          <p:attrName>ppt_x</p:attrName>
                                        </p:attrNameLst>
                                      </p:cBhvr>
                                      <p:tavLst>
                                        <p:tav tm="0">
                                          <p:val>
                                            <p:strVal val="#ppt_x"/>
                                          </p:val>
                                        </p:tav>
                                        <p:tav tm="100000">
                                          <p:val>
                                            <p:strVal val="#ppt_x"/>
                                          </p:val>
                                        </p:tav>
                                      </p:tavLst>
                                    </p:anim>
                                    <p:anim calcmode="lin" valueType="num">
                                      <p:cBhvr additive="base">
                                        <p:cTn id="35" dur="500" fill="hold"/>
                                        <p:tgtEl>
                                          <p:spTgt spid="1229"/>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217"/>
                                        </p:tgtEl>
                                        <p:attrNameLst>
                                          <p:attrName>style.visibility</p:attrName>
                                        </p:attrNameLst>
                                      </p:cBhvr>
                                      <p:to>
                                        <p:strVal val="visible"/>
                                      </p:to>
                                    </p:set>
                                    <p:anim calcmode="lin" valueType="num">
                                      <p:cBhvr additive="base">
                                        <p:cTn id="40" dur="500" fill="hold"/>
                                        <p:tgtEl>
                                          <p:spTgt spid="1217"/>
                                        </p:tgtEl>
                                        <p:attrNameLst>
                                          <p:attrName>ppt_x</p:attrName>
                                        </p:attrNameLst>
                                      </p:cBhvr>
                                      <p:tavLst>
                                        <p:tav tm="0">
                                          <p:val>
                                            <p:strVal val="#ppt_x"/>
                                          </p:val>
                                        </p:tav>
                                        <p:tav tm="100000">
                                          <p:val>
                                            <p:strVal val="#ppt_x"/>
                                          </p:val>
                                        </p:tav>
                                      </p:tavLst>
                                    </p:anim>
                                    <p:anim calcmode="lin" valueType="num">
                                      <p:cBhvr additive="base">
                                        <p:cTn id="41" dur="500" fill="hold"/>
                                        <p:tgtEl>
                                          <p:spTgt spid="1217"/>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225"/>
                                        </p:tgtEl>
                                        <p:attrNameLst>
                                          <p:attrName>style.visibility</p:attrName>
                                        </p:attrNameLst>
                                      </p:cBhvr>
                                      <p:to>
                                        <p:strVal val="visible"/>
                                      </p:to>
                                    </p:set>
                                    <p:anim calcmode="lin" valueType="num">
                                      <p:cBhvr additive="base">
                                        <p:cTn id="44" dur="500" fill="hold"/>
                                        <p:tgtEl>
                                          <p:spTgt spid="1225"/>
                                        </p:tgtEl>
                                        <p:attrNameLst>
                                          <p:attrName>ppt_x</p:attrName>
                                        </p:attrNameLst>
                                      </p:cBhvr>
                                      <p:tavLst>
                                        <p:tav tm="0">
                                          <p:val>
                                            <p:strVal val="#ppt_x"/>
                                          </p:val>
                                        </p:tav>
                                        <p:tav tm="100000">
                                          <p:val>
                                            <p:strVal val="#ppt_x"/>
                                          </p:val>
                                        </p:tav>
                                      </p:tavLst>
                                    </p:anim>
                                    <p:anim calcmode="lin" valueType="num">
                                      <p:cBhvr additive="base">
                                        <p:cTn id="45" dur="500" fill="hold"/>
                                        <p:tgtEl>
                                          <p:spTgt spid="1225"/>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1230"/>
                                        </p:tgtEl>
                                        <p:attrNameLst>
                                          <p:attrName>style.visibility</p:attrName>
                                        </p:attrNameLst>
                                      </p:cBhvr>
                                      <p:to>
                                        <p:strVal val="visible"/>
                                      </p:to>
                                    </p:set>
                                    <p:anim calcmode="lin" valueType="num">
                                      <p:cBhvr additive="base">
                                        <p:cTn id="48" dur="500" fill="hold"/>
                                        <p:tgtEl>
                                          <p:spTgt spid="1230"/>
                                        </p:tgtEl>
                                        <p:attrNameLst>
                                          <p:attrName>ppt_x</p:attrName>
                                        </p:attrNameLst>
                                      </p:cBhvr>
                                      <p:tavLst>
                                        <p:tav tm="0">
                                          <p:val>
                                            <p:strVal val="#ppt_x"/>
                                          </p:val>
                                        </p:tav>
                                        <p:tav tm="100000">
                                          <p:val>
                                            <p:strVal val="#ppt_x"/>
                                          </p:val>
                                        </p:tav>
                                      </p:tavLst>
                                    </p:anim>
                                    <p:anim calcmode="lin" valueType="num">
                                      <p:cBhvr additive="base">
                                        <p:cTn id="49" dur="500" fill="hold"/>
                                        <p:tgtEl>
                                          <p:spTgt spid="1230"/>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1218"/>
                                        </p:tgtEl>
                                        <p:attrNameLst>
                                          <p:attrName>style.visibility</p:attrName>
                                        </p:attrNameLst>
                                      </p:cBhvr>
                                      <p:to>
                                        <p:strVal val="visible"/>
                                      </p:to>
                                    </p:set>
                                    <p:anim calcmode="lin" valueType="num">
                                      <p:cBhvr additive="base">
                                        <p:cTn id="54" dur="500" fill="hold"/>
                                        <p:tgtEl>
                                          <p:spTgt spid="1218"/>
                                        </p:tgtEl>
                                        <p:attrNameLst>
                                          <p:attrName>ppt_x</p:attrName>
                                        </p:attrNameLst>
                                      </p:cBhvr>
                                      <p:tavLst>
                                        <p:tav tm="0">
                                          <p:val>
                                            <p:strVal val="#ppt_x"/>
                                          </p:val>
                                        </p:tav>
                                        <p:tav tm="100000">
                                          <p:val>
                                            <p:strVal val="#ppt_x"/>
                                          </p:val>
                                        </p:tav>
                                      </p:tavLst>
                                    </p:anim>
                                    <p:anim calcmode="lin" valueType="num">
                                      <p:cBhvr additive="base">
                                        <p:cTn id="55" dur="500" fill="hold"/>
                                        <p:tgtEl>
                                          <p:spTgt spid="1218"/>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1223"/>
                                        </p:tgtEl>
                                        <p:attrNameLst>
                                          <p:attrName>style.visibility</p:attrName>
                                        </p:attrNameLst>
                                      </p:cBhvr>
                                      <p:to>
                                        <p:strVal val="visible"/>
                                      </p:to>
                                    </p:set>
                                    <p:anim calcmode="lin" valueType="num">
                                      <p:cBhvr additive="base">
                                        <p:cTn id="58" dur="500" fill="hold"/>
                                        <p:tgtEl>
                                          <p:spTgt spid="1223"/>
                                        </p:tgtEl>
                                        <p:attrNameLst>
                                          <p:attrName>ppt_x</p:attrName>
                                        </p:attrNameLst>
                                      </p:cBhvr>
                                      <p:tavLst>
                                        <p:tav tm="0">
                                          <p:val>
                                            <p:strVal val="#ppt_x"/>
                                          </p:val>
                                        </p:tav>
                                        <p:tav tm="100000">
                                          <p:val>
                                            <p:strVal val="#ppt_x"/>
                                          </p:val>
                                        </p:tav>
                                      </p:tavLst>
                                    </p:anim>
                                    <p:anim calcmode="lin" valueType="num">
                                      <p:cBhvr additive="base">
                                        <p:cTn id="59" dur="500" fill="hold"/>
                                        <p:tgtEl>
                                          <p:spTgt spid="1223"/>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1231"/>
                                        </p:tgtEl>
                                        <p:attrNameLst>
                                          <p:attrName>style.visibility</p:attrName>
                                        </p:attrNameLst>
                                      </p:cBhvr>
                                      <p:to>
                                        <p:strVal val="visible"/>
                                      </p:to>
                                    </p:set>
                                    <p:anim calcmode="lin" valueType="num">
                                      <p:cBhvr additive="base">
                                        <p:cTn id="62" dur="500" fill="hold"/>
                                        <p:tgtEl>
                                          <p:spTgt spid="1231"/>
                                        </p:tgtEl>
                                        <p:attrNameLst>
                                          <p:attrName>ppt_x</p:attrName>
                                        </p:attrNameLst>
                                      </p:cBhvr>
                                      <p:tavLst>
                                        <p:tav tm="0">
                                          <p:val>
                                            <p:strVal val="#ppt_x"/>
                                          </p:val>
                                        </p:tav>
                                        <p:tav tm="100000">
                                          <p:val>
                                            <p:strVal val="#ppt_x"/>
                                          </p:val>
                                        </p:tav>
                                      </p:tavLst>
                                    </p:anim>
                                    <p:anim calcmode="lin" valueType="num">
                                      <p:cBhvr additive="base">
                                        <p:cTn id="63" dur="500" fill="hold"/>
                                        <p:tgtEl>
                                          <p:spTgt spid="1231"/>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20"/>
                                        </p:tgtEl>
                                        <p:attrNameLst>
                                          <p:attrName>style.visibility</p:attrName>
                                        </p:attrNameLst>
                                      </p:cBhvr>
                                      <p:to>
                                        <p:strVal val="visible"/>
                                      </p:to>
                                    </p:set>
                                    <p:anim calcmode="lin" valueType="num">
                                      <p:cBhvr additive="base">
                                        <p:cTn id="68" dur="500" fill="hold"/>
                                        <p:tgtEl>
                                          <p:spTgt spid="20"/>
                                        </p:tgtEl>
                                        <p:attrNameLst>
                                          <p:attrName>ppt_x</p:attrName>
                                        </p:attrNameLst>
                                      </p:cBhvr>
                                      <p:tavLst>
                                        <p:tav tm="0">
                                          <p:val>
                                            <p:strVal val="#ppt_x"/>
                                          </p:val>
                                        </p:tav>
                                        <p:tav tm="100000">
                                          <p:val>
                                            <p:strVal val="#ppt_x"/>
                                          </p:val>
                                        </p:tav>
                                      </p:tavLst>
                                    </p:anim>
                                    <p:anim calcmode="lin" valueType="num">
                                      <p:cBhvr additive="base">
                                        <p:cTn id="69" dur="500" fill="hold"/>
                                        <p:tgtEl>
                                          <p:spTgt spid="20"/>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21"/>
                                        </p:tgtEl>
                                        <p:attrNameLst>
                                          <p:attrName>style.visibility</p:attrName>
                                        </p:attrNameLst>
                                      </p:cBhvr>
                                      <p:to>
                                        <p:strVal val="visible"/>
                                      </p:to>
                                    </p:set>
                                    <p:anim calcmode="lin" valueType="num">
                                      <p:cBhvr additive="base">
                                        <p:cTn id="72" dur="500" fill="hold"/>
                                        <p:tgtEl>
                                          <p:spTgt spid="21"/>
                                        </p:tgtEl>
                                        <p:attrNameLst>
                                          <p:attrName>ppt_x</p:attrName>
                                        </p:attrNameLst>
                                      </p:cBhvr>
                                      <p:tavLst>
                                        <p:tav tm="0">
                                          <p:val>
                                            <p:strVal val="#ppt_x"/>
                                          </p:val>
                                        </p:tav>
                                        <p:tav tm="100000">
                                          <p:val>
                                            <p:strVal val="#ppt_x"/>
                                          </p:val>
                                        </p:tav>
                                      </p:tavLst>
                                    </p:anim>
                                    <p:anim calcmode="lin" valueType="num">
                                      <p:cBhvr additive="base">
                                        <p:cTn id="73" dur="500" fill="hold"/>
                                        <p:tgtEl>
                                          <p:spTgt spid="21"/>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22"/>
                                        </p:tgtEl>
                                        <p:attrNameLst>
                                          <p:attrName>style.visibility</p:attrName>
                                        </p:attrNameLst>
                                      </p:cBhvr>
                                      <p:to>
                                        <p:strVal val="visible"/>
                                      </p:to>
                                    </p:set>
                                    <p:anim calcmode="lin" valueType="num">
                                      <p:cBhvr additive="base">
                                        <p:cTn id="76" dur="500" fill="hold"/>
                                        <p:tgtEl>
                                          <p:spTgt spid="22"/>
                                        </p:tgtEl>
                                        <p:attrNameLst>
                                          <p:attrName>ppt_x</p:attrName>
                                        </p:attrNameLst>
                                      </p:cBhvr>
                                      <p:tavLst>
                                        <p:tav tm="0">
                                          <p:val>
                                            <p:strVal val="#ppt_x"/>
                                          </p:val>
                                        </p:tav>
                                        <p:tav tm="100000">
                                          <p:val>
                                            <p:strVal val="#ppt_x"/>
                                          </p:val>
                                        </p:tav>
                                      </p:tavLst>
                                    </p:anim>
                                    <p:anim calcmode="lin" valueType="num">
                                      <p:cBhvr additive="base">
                                        <p:cTn id="77"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7" grpId="0"/>
      <p:bldP spid="1227" grpId="1"/>
      <p:bldP spid="1215" grpId="0" bldLvl="0" animBg="1"/>
      <p:bldP spid="1221" grpId="0"/>
      <p:bldP spid="1228" grpId="0"/>
      <p:bldP spid="1215" grpId="1" animBg="1"/>
      <p:bldP spid="1221" grpId="1"/>
      <p:bldP spid="1228" grpId="1"/>
      <p:bldP spid="1216" grpId="0" bldLvl="0" animBg="1"/>
      <p:bldP spid="1222" grpId="0"/>
      <p:bldP spid="1229" grpId="0"/>
      <p:bldP spid="1216" grpId="1" animBg="1"/>
      <p:bldP spid="1222" grpId="1"/>
      <p:bldP spid="1229" grpId="1"/>
      <p:bldP spid="1217" grpId="0" bldLvl="0" animBg="1"/>
      <p:bldP spid="1225" grpId="0"/>
      <p:bldP spid="1230" grpId="0"/>
      <p:bldP spid="1217" grpId="1" animBg="1"/>
      <p:bldP spid="1225" grpId="1"/>
      <p:bldP spid="1230" grpId="1"/>
      <p:bldP spid="1218" grpId="0" bldLvl="0" animBg="1"/>
      <p:bldP spid="1223" grpId="0"/>
      <p:bldP spid="1231" grpId="0"/>
      <p:bldP spid="1218" grpId="1" animBg="1"/>
      <p:bldP spid="1223" grpId="1"/>
      <p:bldP spid="1231" grpId="1"/>
      <p:bldP spid="20" grpId="0" bldLvl="0" animBg="1"/>
      <p:bldP spid="21" grpId="0"/>
      <p:bldP spid="22" grpId="0"/>
      <p:bldP spid="20" grpId="1" animBg="1"/>
      <p:bldP spid="21" grpId="1"/>
      <p:bldP spid="22"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a:xfrm>
            <a:off x="635" y="15875"/>
            <a:ext cx="9143365" cy="5149850"/>
          </a:xfrm>
        </p:spPr>
        <p:txBody>
          <a:bodyPr/>
          <a:p>
            <a:pPr algn="ctr">
              <a:lnSpc>
                <a:spcPct val="150000"/>
              </a:lnSpc>
            </a:pPr>
            <a:r>
              <a:rPr lang="en-US" sz="9600">
                <a:latin typeface="+mj-lt"/>
                <a:cs typeface="+mj-lt"/>
              </a:rPr>
              <a:t>THANK </a:t>
            </a:r>
            <a:br>
              <a:rPr lang="en-US" sz="9600">
                <a:latin typeface="+mj-lt"/>
                <a:cs typeface="+mj-lt"/>
              </a:rPr>
            </a:br>
            <a:r>
              <a:rPr lang="en-US" sz="9600">
                <a:latin typeface="+mj-lt"/>
                <a:cs typeface="+mj-lt"/>
              </a:rPr>
              <a:t>YOU</a:t>
            </a:r>
            <a:endParaRPr lang="en-US" sz="9600">
              <a:latin typeface="+mj-lt"/>
              <a:cs typeface="+mj-lt"/>
            </a:endParaRPr>
          </a:p>
        </p:txBody>
      </p:sp>
    </p:spTree>
  </p:cSld>
  <p:clrMapOvr>
    <a:masterClrMapping/>
  </p:clrMapOvr>
  <mc:AlternateContent xmlns:mc="http://schemas.openxmlformats.org/markup-compatibility/2006">
    <mc:Choice xmlns:p14="http://schemas.microsoft.com/office/powerpoint/2010/main" Requires="p14">
      <p:transition spd="slow" p14:dur="1200">
        <p14:doors dir="ver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229" name="Shape 229"/>
        <p:cNvGrpSpPr/>
        <p:nvPr/>
      </p:nvGrpSpPr>
      <p:grpSpPr>
        <a:xfrm>
          <a:off x="0" y="0"/>
          <a:ext cx="0" cy="0"/>
          <a:chOff x="0" y="0"/>
          <a:chExt cx="0" cy="0"/>
        </a:xfrm>
      </p:grpSpPr>
      <p:sp>
        <p:nvSpPr>
          <p:cNvPr id="230" name="Google Shape;230;p36"/>
          <p:cNvSpPr/>
          <p:nvPr/>
        </p:nvSpPr>
        <p:spPr>
          <a:xfrm>
            <a:off x="4737325" y="534100"/>
            <a:ext cx="3798600" cy="4084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400">
              <a:latin typeface="+mj-lt"/>
              <a:cs typeface="+mj-lt"/>
            </a:endParaRPr>
          </a:p>
        </p:txBody>
      </p:sp>
      <p:sp>
        <p:nvSpPr>
          <p:cNvPr id="231" name="Google Shape;231;p36"/>
          <p:cNvSpPr txBox="1"/>
          <p:nvPr>
            <p:ph type="title"/>
          </p:nvPr>
        </p:nvSpPr>
        <p:spPr>
          <a:xfrm>
            <a:off x="278235" y="2359450"/>
            <a:ext cx="3707400" cy="64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sz="4400">
                <a:latin typeface="+mj-lt"/>
                <a:cs typeface="+mj-lt"/>
              </a:rPr>
              <a:t>TỔNG QUAN</a:t>
            </a:r>
            <a:endParaRPr lang="en-US" altLang="en-GB" sz="4400">
              <a:latin typeface="+mj-lt"/>
              <a:cs typeface="+mj-lt"/>
            </a:endParaRPr>
          </a:p>
        </p:txBody>
      </p:sp>
      <p:sp>
        <p:nvSpPr>
          <p:cNvPr id="233" name="Google Shape;233;p36"/>
          <p:cNvSpPr txBox="1"/>
          <p:nvPr>
            <p:ph type="title" idx="2"/>
          </p:nvPr>
        </p:nvSpPr>
        <p:spPr>
          <a:xfrm>
            <a:off x="1453935" y="1280775"/>
            <a:ext cx="1356000" cy="106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4400">
                <a:latin typeface="+mj-lt"/>
                <a:cs typeface="+mj-lt"/>
              </a:rPr>
              <a:t>01</a:t>
            </a:r>
            <a:endParaRPr lang="en-GB" sz="4400">
              <a:latin typeface="+mj-lt"/>
              <a:cs typeface="+mj-lt"/>
            </a:endParaRPr>
          </a:p>
        </p:txBody>
      </p:sp>
      <p:pic>
        <p:nvPicPr>
          <p:cNvPr id="234" name="Google Shape;234;p36"/>
          <p:cNvPicPr preferRelativeResize="0"/>
          <p:nvPr/>
        </p:nvPicPr>
        <p:blipFill rotWithShape="1">
          <a:blip r:embed="rId1">
            <a:alphaModFix amt="80000"/>
          </a:blip>
          <a:srcRect t="17479" b="1371"/>
          <a:stretch>
            <a:fillRect/>
          </a:stretch>
        </p:blipFill>
        <p:spPr>
          <a:xfrm>
            <a:off x="4735050" y="534100"/>
            <a:ext cx="3798525" cy="4084498"/>
          </a:xfrm>
          <a:prstGeom prst="rect">
            <a:avLst/>
          </a:prstGeom>
          <a:noFill/>
          <a:ln>
            <a:noFill/>
          </a:ln>
        </p:spPr>
      </p:pic>
      <p:cxnSp>
        <p:nvCxnSpPr>
          <p:cNvPr id="238" name="Google Shape;238;p36"/>
          <p:cNvCxnSpPr/>
          <p:nvPr/>
        </p:nvCxnSpPr>
        <p:spPr>
          <a:xfrm>
            <a:off x="602835" y="3081016"/>
            <a:ext cx="3058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3"/>
                                        </p:tgtEl>
                                        <p:attrNameLst>
                                          <p:attrName>style.visibility</p:attrName>
                                        </p:attrNameLst>
                                      </p:cBhvr>
                                      <p:to>
                                        <p:strVal val="visible"/>
                                      </p:to>
                                    </p:set>
                                    <p:anim calcmode="lin" valueType="num">
                                      <p:cBhvr additive="base">
                                        <p:cTn id="7" dur="500" fill="hold"/>
                                        <p:tgtEl>
                                          <p:spTgt spid="233"/>
                                        </p:tgtEl>
                                        <p:attrNameLst>
                                          <p:attrName>ppt_x</p:attrName>
                                        </p:attrNameLst>
                                      </p:cBhvr>
                                      <p:tavLst>
                                        <p:tav tm="0">
                                          <p:val>
                                            <p:strVal val="#ppt_x"/>
                                          </p:val>
                                        </p:tav>
                                        <p:tav tm="100000">
                                          <p:val>
                                            <p:strVal val="#ppt_x"/>
                                          </p:val>
                                        </p:tav>
                                      </p:tavLst>
                                    </p:anim>
                                    <p:anim calcmode="lin" valueType="num">
                                      <p:cBhvr additive="base">
                                        <p:cTn id="8" dur="500" fill="hold"/>
                                        <p:tgtEl>
                                          <p:spTgt spid="23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31"/>
                                        </p:tgtEl>
                                        <p:attrNameLst>
                                          <p:attrName>style.visibility</p:attrName>
                                        </p:attrNameLst>
                                      </p:cBhvr>
                                      <p:to>
                                        <p:strVal val="visible"/>
                                      </p:to>
                                    </p:set>
                                    <p:anim calcmode="lin" valueType="num">
                                      <p:cBhvr additive="base">
                                        <p:cTn id="11" dur="500" fill="hold"/>
                                        <p:tgtEl>
                                          <p:spTgt spid="231"/>
                                        </p:tgtEl>
                                        <p:attrNameLst>
                                          <p:attrName>ppt_x</p:attrName>
                                        </p:attrNameLst>
                                      </p:cBhvr>
                                      <p:tavLst>
                                        <p:tav tm="0">
                                          <p:val>
                                            <p:strVal val="#ppt_x"/>
                                          </p:val>
                                        </p:tav>
                                        <p:tav tm="100000">
                                          <p:val>
                                            <p:strVal val="#ppt_x"/>
                                          </p:val>
                                        </p:tav>
                                      </p:tavLst>
                                    </p:anim>
                                    <p:anim calcmode="lin" valueType="num">
                                      <p:cBhvr additive="base">
                                        <p:cTn id="12" dur="500" fill="hold"/>
                                        <p:tgtEl>
                                          <p:spTgt spid="2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P spid="231" grpId="0"/>
      <p:bldP spid="233" grpId="1"/>
      <p:bldP spid="231"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a:xfrm>
            <a:off x="155" y="-110"/>
            <a:ext cx="3402000" cy="572700"/>
          </a:xfrm>
        </p:spPr>
        <p:txBody>
          <a:bodyPr/>
          <a:p>
            <a:r>
              <a:rPr lang="en-US">
                <a:latin typeface="+mj-lt"/>
                <a:cs typeface="+mj-lt"/>
              </a:rPr>
              <a:t>1. TỔNG QUAN</a:t>
            </a:r>
            <a:endParaRPr lang="en-US">
              <a:latin typeface="+mj-lt"/>
              <a:cs typeface="+mj-lt"/>
            </a:endParaRPr>
          </a:p>
        </p:txBody>
      </p:sp>
      <p:sp>
        <p:nvSpPr>
          <p:cNvPr id="4" name="Title 2"/>
          <p:cNvSpPr/>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1.1. LÍ DO CHỌN ĐỀ TÀI</a:t>
            </a:r>
            <a:endParaRPr lang="en-US" sz="2000">
              <a:latin typeface="+mj-lt"/>
              <a:cs typeface="+mj-lt"/>
            </a:endParaRPr>
          </a:p>
        </p:txBody>
      </p:sp>
      <p:sp>
        <p:nvSpPr>
          <p:cNvPr id="7" name="Rounded Rectangle 6"/>
          <p:cNvSpPr/>
          <p:nvPr/>
        </p:nvSpPr>
        <p:spPr>
          <a:xfrm>
            <a:off x="252730" y="2355215"/>
            <a:ext cx="1871980" cy="1296035"/>
          </a:xfrm>
          <a:prstGeom prst="roundRect">
            <a:avLst/>
          </a:prstGeom>
          <a:noFill/>
          <a:ln>
            <a:solidFill>
              <a:schemeClr val="tx1"/>
            </a:solidFill>
          </a:ln>
          <a:extLst>
            <a:ext uri="{909E8E84-426E-40DD-AFC4-6F175D3DCCD1}">
              <a14:hiddenFill xmlns:a14="http://schemas.microsoft.com/office/drawing/2010/main">
                <a:solidFill>
                  <a:schemeClr val="bg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just">
              <a:lnSpc>
                <a:spcPct val="150000"/>
              </a:lnSpc>
            </a:pPr>
            <a:r>
              <a:rPr lang="en-US" sz="1600">
                <a:solidFill>
                  <a:schemeClr val="tx1"/>
                </a:solidFill>
                <a:latin typeface="+mj-lt"/>
                <a:cs typeface="+mj-lt"/>
              </a:rPr>
              <a:t>Xây dựng</a:t>
            </a:r>
            <a:endParaRPr lang="en-US" sz="1600">
              <a:solidFill>
                <a:schemeClr val="tx1"/>
              </a:solidFill>
              <a:latin typeface="+mj-lt"/>
              <a:cs typeface="+mj-lt"/>
            </a:endParaRPr>
          </a:p>
          <a:p>
            <a:pPr algn="just">
              <a:lnSpc>
                <a:spcPct val="150000"/>
              </a:lnSpc>
            </a:pPr>
            <a:r>
              <a:rPr lang="en-US" sz="1600">
                <a:solidFill>
                  <a:schemeClr val="tx1"/>
                </a:solidFill>
                <a:latin typeface="+mj-lt"/>
                <a:cs typeface="+mj-lt"/>
              </a:rPr>
              <a:t>Website bán </a:t>
            </a:r>
            <a:endParaRPr lang="en-US" sz="1600">
              <a:solidFill>
                <a:schemeClr val="tx1"/>
              </a:solidFill>
              <a:latin typeface="+mj-lt"/>
              <a:cs typeface="+mj-lt"/>
            </a:endParaRPr>
          </a:p>
          <a:p>
            <a:pPr algn="just">
              <a:lnSpc>
                <a:spcPct val="150000"/>
              </a:lnSpc>
            </a:pPr>
            <a:r>
              <a:rPr lang="en-US" sz="1600">
                <a:solidFill>
                  <a:schemeClr val="tx1"/>
                </a:solidFill>
                <a:latin typeface="+mj-lt"/>
                <a:cs typeface="+mj-lt"/>
              </a:rPr>
              <a:t>nước hoa</a:t>
            </a:r>
            <a:endParaRPr lang="en-US" sz="1600">
              <a:solidFill>
                <a:schemeClr val="tx1"/>
              </a:solidFill>
              <a:latin typeface="+mj-lt"/>
              <a:cs typeface="+mj-lt"/>
            </a:endParaRPr>
          </a:p>
        </p:txBody>
      </p:sp>
      <p:sp>
        <p:nvSpPr>
          <p:cNvPr id="8" name="Rounded Rectangle 7"/>
          <p:cNvSpPr/>
          <p:nvPr/>
        </p:nvSpPr>
        <p:spPr>
          <a:xfrm>
            <a:off x="3493135" y="987425"/>
            <a:ext cx="4032885" cy="1080135"/>
          </a:xfrm>
          <a:prstGeom prst="roundRect">
            <a:avLst/>
          </a:prstGeom>
          <a:noFill/>
          <a:ln>
            <a:solidFill>
              <a:schemeClr val="tx1"/>
            </a:solidFill>
          </a:ln>
          <a:extLst>
            <a:ext uri="{909E8E84-426E-40DD-AFC4-6F175D3DCCD1}">
              <a14:hiddenFill xmlns:a14="http://schemas.microsoft.com/office/drawing/2010/main">
                <a:solidFill>
                  <a:schemeClr val="bg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just">
              <a:lnSpc>
                <a:spcPct val="150000"/>
              </a:lnSpc>
            </a:pPr>
            <a:r>
              <a:rPr lang="en-US" sz="1600">
                <a:solidFill>
                  <a:schemeClr val="tx1"/>
                </a:solidFill>
                <a:latin typeface="+mj-lt"/>
                <a:cs typeface="+mj-lt"/>
                <a:sym typeface="+mn-ea"/>
              </a:rPr>
              <a:t>Là sự kết hợp độc đáo giữa nhu cầu thị trường nước hoa và thương mại điện tử.</a:t>
            </a:r>
            <a:endParaRPr lang="en-US" sz="1600">
              <a:solidFill>
                <a:schemeClr val="tx1"/>
              </a:solidFill>
              <a:latin typeface="+mj-lt"/>
              <a:cs typeface="+mj-lt"/>
              <a:sym typeface="+mn-ea"/>
            </a:endParaRPr>
          </a:p>
        </p:txBody>
      </p:sp>
      <p:sp>
        <p:nvSpPr>
          <p:cNvPr id="9" name="Rounded Rectangle 8"/>
          <p:cNvSpPr/>
          <p:nvPr/>
        </p:nvSpPr>
        <p:spPr>
          <a:xfrm>
            <a:off x="3481705" y="2355215"/>
            <a:ext cx="4032885" cy="1357630"/>
          </a:xfrm>
          <a:prstGeom prst="roundRect">
            <a:avLst/>
          </a:prstGeom>
          <a:noFill/>
          <a:ln>
            <a:solidFill>
              <a:schemeClr val="tx1"/>
            </a:solidFill>
          </a:ln>
          <a:extLst>
            <a:ext uri="{909E8E84-426E-40DD-AFC4-6F175D3DCCD1}">
              <a14:hiddenFill xmlns:a14="http://schemas.microsoft.com/office/drawing/2010/main">
                <a:solidFill>
                  <a:schemeClr val="bg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just">
              <a:lnSpc>
                <a:spcPct val="150000"/>
              </a:lnSpc>
            </a:pPr>
            <a:r>
              <a:rPr lang="en-US" sz="1600">
                <a:solidFill>
                  <a:schemeClr val="tx1"/>
                </a:solidFill>
                <a:latin typeface="+mj-lt"/>
                <a:cs typeface="+mj-lt"/>
                <a:sym typeface="+mn-ea"/>
              </a:rPr>
              <a:t>Tận dụng xu hướng mua sắm trực tuyến ngày càng tăng cùng với sức hút mạnh mẽ của các sản phẩm nước hoa.</a:t>
            </a:r>
            <a:endParaRPr lang="en-US" sz="1600">
              <a:solidFill>
                <a:schemeClr val="tx1"/>
              </a:solidFill>
              <a:latin typeface="+mj-lt"/>
              <a:cs typeface="+mj-lt"/>
              <a:sym typeface="+mn-ea"/>
            </a:endParaRPr>
          </a:p>
        </p:txBody>
      </p:sp>
      <p:sp>
        <p:nvSpPr>
          <p:cNvPr id="10" name="Rounded Rectangle 9"/>
          <p:cNvSpPr/>
          <p:nvPr/>
        </p:nvSpPr>
        <p:spPr>
          <a:xfrm>
            <a:off x="3481705" y="3939540"/>
            <a:ext cx="4032885" cy="1080135"/>
          </a:xfrm>
          <a:prstGeom prst="roundRect">
            <a:avLst/>
          </a:prstGeom>
          <a:noFill/>
          <a:ln>
            <a:solidFill>
              <a:schemeClr val="tx1"/>
            </a:solidFill>
          </a:ln>
          <a:extLst>
            <a:ext uri="{909E8E84-426E-40DD-AFC4-6F175D3DCCD1}">
              <a14:hiddenFill xmlns:a14="http://schemas.microsoft.com/office/drawing/2010/main">
                <a:solidFill>
                  <a:schemeClr val="bg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just">
              <a:lnSpc>
                <a:spcPct val="150000"/>
              </a:lnSpc>
            </a:pPr>
            <a:r>
              <a:rPr lang="en-US" sz="1600">
                <a:solidFill>
                  <a:schemeClr val="tx1"/>
                </a:solidFill>
                <a:latin typeface="+mj-lt"/>
                <a:cs typeface="+mj-lt"/>
              </a:rPr>
              <a:t>Giúp người dùng dễ dàng hơn trong việc tìm kiếm và đặt mua các sản phẩm</a:t>
            </a:r>
            <a:endParaRPr lang="en-US" sz="1600">
              <a:solidFill>
                <a:schemeClr val="tx1"/>
              </a:solidFill>
              <a:latin typeface="+mj-lt"/>
              <a:cs typeface="+mj-lt"/>
            </a:endParaRPr>
          </a:p>
        </p:txBody>
      </p:sp>
      <p:cxnSp>
        <p:nvCxnSpPr>
          <p:cNvPr id="12" name="Straight Arrow Connector 11"/>
          <p:cNvCxnSpPr>
            <a:stCxn id="7" idx="3"/>
            <a:endCxn id="8" idx="1"/>
          </p:cNvCxnSpPr>
          <p:nvPr/>
        </p:nvCxnSpPr>
        <p:spPr>
          <a:xfrm flipV="1">
            <a:off x="2124710" y="1527810"/>
            <a:ext cx="1368425" cy="147574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3" name="Straight Arrow Connector 12"/>
          <p:cNvCxnSpPr>
            <a:stCxn id="7" idx="3"/>
            <a:endCxn id="9" idx="1"/>
          </p:cNvCxnSpPr>
          <p:nvPr/>
        </p:nvCxnSpPr>
        <p:spPr>
          <a:xfrm>
            <a:off x="2124710" y="3003550"/>
            <a:ext cx="1356995" cy="3048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4" name="Straight Arrow Connector 13"/>
          <p:cNvCxnSpPr>
            <a:stCxn id="7" idx="3"/>
            <a:endCxn id="10" idx="1"/>
          </p:cNvCxnSpPr>
          <p:nvPr/>
        </p:nvCxnSpPr>
        <p:spPr>
          <a:xfrm>
            <a:off x="2124710" y="3003550"/>
            <a:ext cx="1356995" cy="147637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arn(inVertical)">
                                      <p:cBhvr>
                                        <p:cTn id="25" dur="500"/>
                                        <p:tgtEl>
                                          <p:spTgt spid="9"/>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arn(inVertical)">
                                      <p:cBhvr>
                                        <p:cTn id="28" dur="500"/>
                                        <p:tgtEl>
                                          <p:spTgt spid="10"/>
                                        </p:tgtEl>
                                      </p:cBhvr>
                                    </p:animEffect>
                                  </p:childTnLst>
                                </p:cTn>
                              </p:par>
                              <p:par>
                                <p:cTn id="29" presetID="16" presetClass="entr" presetSubtype="21"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arn(inVertical)">
                                      <p:cBhvr>
                                        <p:cTn id="31" dur="500"/>
                                        <p:tgtEl>
                                          <p:spTgt spid="12"/>
                                        </p:tgtEl>
                                      </p:cBhvr>
                                    </p:animEffect>
                                  </p:childTnLst>
                                </p:cTn>
                              </p:par>
                              <p:par>
                                <p:cTn id="32" presetID="16" presetClass="entr" presetSubtype="21"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barn(inVertical)">
                                      <p:cBhvr>
                                        <p:cTn id="34" dur="500"/>
                                        <p:tgtEl>
                                          <p:spTgt spid="13"/>
                                        </p:tgtEl>
                                      </p:cBhvr>
                                    </p:animEffect>
                                  </p:childTnLst>
                                </p:cTn>
                              </p:par>
                              <p:par>
                                <p:cTn id="35" presetID="16" presetClass="entr" presetSubtype="21"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arn(inVertical)">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7" grpId="0" animBg="1"/>
      <p:bldP spid="8" grpId="0" animBg="1"/>
      <p:bldP spid="9" grpId="0" animBg="1"/>
      <p:bldP spid="10" grpId="0" animBg="1"/>
      <p:bldP spid="7" grpId="1" animBg="1"/>
      <p:bldP spid="8" grpId="1" animBg="1"/>
      <p:bldP spid="9" grpId="1" animBg="1"/>
      <p:bldP spid="10"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a:xfrm>
            <a:off x="155" y="-110"/>
            <a:ext cx="3402000" cy="572700"/>
          </a:xfrm>
        </p:spPr>
        <p:txBody>
          <a:bodyPr/>
          <a:p>
            <a:r>
              <a:rPr lang="en-US">
                <a:latin typeface="+mj-lt"/>
                <a:cs typeface="+mj-lt"/>
              </a:rPr>
              <a:t>1. TỔNG QUAN</a:t>
            </a:r>
            <a:endParaRPr lang="en-US">
              <a:latin typeface="+mj-lt"/>
              <a:cs typeface="+mj-lt"/>
            </a:endParaRPr>
          </a:p>
        </p:txBody>
      </p:sp>
      <p:sp>
        <p:nvSpPr>
          <p:cNvPr id="4" name="Title 2"/>
          <p:cNvSpPr/>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1.2. MỤC TIÊU CỦA ĐỀ TÀI</a:t>
            </a:r>
            <a:endParaRPr lang="en-US" sz="2000">
              <a:latin typeface="+mj-lt"/>
              <a:cs typeface="+mj-lt"/>
            </a:endParaRPr>
          </a:p>
        </p:txBody>
      </p:sp>
      <p:sp>
        <p:nvSpPr>
          <p:cNvPr id="100" name="Text Box 99"/>
          <p:cNvSpPr txBox="1"/>
          <p:nvPr/>
        </p:nvSpPr>
        <p:spPr>
          <a:xfrm>
            <a:off x="0" y="1059815"/>
            <a:ext cx="9190990" cy="4051935"/>
          </a:xfrm>
          <a:prstGeom prst="rect">
            <a:avLst/>
          </a:prstGeom>
          <a:noFill/>
          <a:ln w="9525">
            <a:noFill/>
          </a:ln>
        </p:spPr>
        <p:txBody>
          <a:bodyPr wrap="square">
            <a:noAutofit/>
          </a:bodyPr>
          <a:p>
            <a:pPr marL="0" indent="924560" algn="just">
              <a:lnSpc>
                <a:spcPct val="150000"/>
              </a:lnSpc>
            </a:pPr>
            <a:r>
              <a:rPr lang="en-US" sz="2400">
                <a:latin typeface="+mj-lt"/>
                <a:cs typeface="+mj-lt"/>
              </a:rPr>
              <a:t>Tạo được một website bán nước hoa giúp người dùng có thể tương tác với các đối tượng và người kinh doanh để thuận tiện trong việc trao đổi, mua bán, thanh toán sản phẩm.	Giúp người kinh doanh có thể quản lý sản phẩm và quảng bá được thương hiệu của cửa hàng.	Giúp người mua tiết kiệm thời gian, công sức, mua hàng mọi lúc mọi nơi và thanh toán một cách nhanh chóng.</a:t>
            </a:r>
            <a:endParaRPr lang="en-US" sz="2400">
              <a:latin typeface="+mj-lt"/>
              <a:cs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00">
                                            <p:txEl>
                                              <p:pRg st="0" end="0"/>
                                            </p:txEl>
                                          </p:spTgt>
                                        </p:tgtEl>
                                        <p:attrNameLst>
                                          <p:attrName>style.visibility</p:attrName>
                                        </p:attrNameLst>
                                      </p:cBhvr>
                                      <p:to>
                                        <p:strVal val="visible"/>
                                      </p:to>
                                    </p:set>
                                    <p:animEffect transition="in" filter="barn(inVertical)">
                                      <p:cBhvr>
                                        <p:cTn id="13" dur="500"/>
                                        <p:tgtEl>
                                          <p:spTgt spid="10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a:xfrm>
            <a:off x="155" y="-110"/>
            <a:ext cx="3402000" cy="572700"/>
          </a:xfrm>
        </p:spPr>
        <p:txBody>
          <a:bodyPr/>
          <a:p>
            <a:r>
              <a:rPr lang="en-US">
                <a:latin typeface="+mj-lt"/>
                <a:cs typeface="+mj-lt"/>
              </a:rPr>
              <a:t>1. TỔNG QUAN</a:t>
            </a:r>
            <a:endParaRPr lang="en-US">
              <a:latin typeface="+mj-lt"/>
              <a:cs typeface="+mj-lt"/>
            </a:endParaRPr>
          </a:p>
        </p:txBody>
      </p:sp>
      <p:sp>
        <p:nvSpPr>
          <p:cNvPr id="4" name="Title 2"/>
          <p:cNvSpPr/>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1.3. NỘI DUNG</a:t>
            </a:r>
            <a:endParaRPr lang="en-US" sz="2000">
              <a:latin typeface="+mj-lt"/>
              <a:cs typeface="+mj-lt"/>
            </a:endParaRPr>
          </a:p>
        </p:txBody>
      </p:sp>
      <p:sp>
        <p:nvSpPr>
          <p:cNvPr id="100" name="Text Box 99"/>
          <p:cNvSpPr txBox="1"/>
          <p:nvPr/>
        </p:nvSpPr>
        <p:spPr>
          <a:xfrm>
            <a:off x="0" y="1059815"/>
            <a:ext cx="9190990" cy="4051935"/>
          </a:xfrm>
          <a:prstGeom prst="rect">
            <a:avLst/>
          </a:prstGeom>
          <a:noFill/>
          <a:ln w="9525">
            <a:noFill/>
          </a:ln>
        </p:spPr>
        <p:txBody>
          <a:bodyPr wrap="square">
            <a:noAutofit/>
          </a:bodyPr>
          <a:p>
            <a:pPr marL="0" indent="457200" algn="just">
              <a:lnSpc>
                <a:spcPct val="150000"/>
              </a:lnSpc>
            </a:pPr>
            <a:endParaRPr lang="en-US" sz="2400">
              <a:latin typeface="+mj-lt"/>
              <a:cs typeface="+mj-lt"/>
            </a:endParaRPr>
          </a:p>
          <a:p>
            <a:pPr marL="0" indent="457200" algn="just">
              <a:lnSpc>
                <a:spcPct val="150000"/>
              </a:lnSpc>
            </a:pPr>
            <a:r>
              <a:rPr lang="en-US" sz="2400">
                <a:latin typeface="+mj-lt"/>
                <a:cs typeface="+mj-lt"/>
              </a:rPr>
              <a:t>Tìm hiểu về Laravel Framework để xây dựng website bán nước hoa trực tuyến.</a:t>
            </a:r>
            <a:endParaRPr lang="en-US" sz="2400">
              <a:latin typeface="+mj-lt"/>
              <a:cs typeface="+mj-lt"/>
            </a:endParaRPr>
          </a:p>
          <a:p>
            <a:pPr marL="0" indent="457200" algn="just">
              <a:lnSpc>
                <a:spcPct val="150000"/>
              </a:lnSpc>
            </a:pPr>
            <a:r>
              <a:rPr lang="en-US" sz="2400">
                <a:latin typeface="+mj-lt"/>
                <a:cs typeface="+mj-lt"/>
              </a:rPr>
              <a:t>Hiểu rõ quy trình phát triển website và ứng dụng thực tế của Laravel Framework.</a:t>
            </a:r>
            <a:endParaRPr lang="en-US" sz="2400">
              <a:latin typeface="+mj-lt"/>
              <a:cs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barn(inVertical)">
                                      <p:cBhvr>
                                        <p:cTn id="13"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00" grpId="0"/>
      <p:bldP spid="100"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a:xfrm>
            <a:off x="155" y="-110"/>
            <a:ext cx="3402000" cy="572700"/>
          </a:xfrm>
        </p:spPr>
        <p:txBody>
          <a:bodyPr/>
          <a:p>
            <a:r>
              <a:rPr lang="en-US">
                <a:latin typeface="+mj-lt"/>
                <a:cs typeface="+mj-lt"/>
              </a:rPr>
              <a:t>1. TỔNG QUAN</a:t>
            </a:r>
            <a:endParaRPr lang="en-US">
              <a:latin typeface="+mj-lt"/>
              <a:cs typeface="+mj-lt"/>
            </a:endParaRPr>
          </a:p>
        </p:txBody>
      </p:sp>
      <p:sp>
        <p:nvSpPr>
          <p:cNvPr id="4" name="Title 2"/>
          <p:cNvSpPr/>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1.4. PHƯƠNG PHÁP NGHIÊN CỨU</a:t>
            </a:r>
            <a:endParaRPr lang="en-US" sz="2000">
              <a:latin typeface="+mj-lt"/>
              <a:cs typeface="+mj-lt"/>
            </a:endParaRPr>
          </a:p>
        </p:txBody>
      </p:sp>
      <p:sp>
        <p:nvSpPr>
          <p:cNvPr id="100" name="Text Box 99"/>
          <p:cNvSpPr txBox="1"/>
          <p:nvPr/>
        </p:nvSpPr>
        <p:spPr>
          <a:xfrm>
            <a:off x="0" y="1059815"/>
            <a:ext cx="9190990" cy="4051935"/>
          </a:xfrm>
          <a:prstGeom prst="rect">
            <a:avLst/>
          </a:prstGeom>
          <a:noFill/>
          <a:ln w="9525">
            <a:noFill/>
          </a:ln>
        </p:spPr>
        <p:txBody>
          <a:bodyPr wrap="square">
            <a:noAutofit/>
          </a:bodyPr>
          <a:p>
            <a:pPr marL="0" indent="0" algn="just">
              <a:lnSpc>
                <a:spcPct val="150000"/>
              </a:lnSpc>
            </a:pPr>
            <a:r>
              <a:rPr lang="en-US" sz="2000" b="1">
                <a:latin typeface="+mj-lt"/>
                <a:cs typeface="+mj-lt"/>
              </a:rPr>
              <a:t>Phương pháp nghiên cứu lý thuyết</a:t>
            </a:r>
            <a:endParaRPr lang="en-US" sz="2000" b="1">
              <a:latin typeface="+mj-lt"/>
              <a:cs typeface="+mj-lt"/>
            </a:endParaRPr>
          </a:p>
          <a:p>
            <a:pPr marL="0" indent="457200" algn="just">
              <a:lnSpc>
                <a:spcPct val="150000"/>
              </a:lnSpc>
            </a:pPr>
            <a:r>
              <a:rPr lang="en-US" sz="2000">
                <a:latin typeface="+mj-lt"/>
                <a:cs typeface="+mj-lt"/>
              </a:rPr>
              <a:t>Tìm hiểu về kỹ thuật lập trình, cách thức hoạt động và các đối tượng trong Laravel.</a:t>
            </a:r>
            <a:endParaRPr lang="en-US" sz="2000">
              <a:latin typeface="+mj-lt"/>
              <a:cs typeface="+mj-lt"/>
            </a:endParaRPr>
          </a:p>
          <a:p>
            <a:pPr marL="0" indent="457200" algn="just">
              <a:lnSpc>
                <a:spcPct val="150000"/>
              </a:lnSpc>
            </a:pPr>
            <a:r>
              <a:rPr lang="en-US" sz="2000">
                <a:latin typeface="+mj-lt"/>
                <a:cs typeface="+mj-lt"/>
              </a:rPr>
              <a:t>Tìm hiểu cách hoạt động của mô hình MVC.</a:t>
            </a:r>
            <a:endParaRPr lang="en-US" sz="2000">
              <a:latin typeface="+mj-lt"/>
              <a:cs typeface="+mj-lt"/>
            </a:endParaRPr>
          </a:p>
          <a:p>
            <a:pPr marL="0" indent="457200" algn="just">
              <a:lnSpc>
                <a:spcPct val="150000"/>
              </a:lnSpc>
            </a:pPr>
            <a:r>
              <a:rPr lang="en-US" sz="2000">
                <a:latin typeface="+mj-lt"/>
                <a:cs typeface="+mj-lt"/>
              </a:rPr>
              <a:t>Hiểu được cách lấy dữ liệu và lưu trữ dữ liệu của SQLserver.</a:t>
            </a:r>
            <a:endParaRPr lang="en-US" sz="2000">
              <a:latin typeface="+mj-lt"/>
              <a:cs typeface="+mj-lt"/>
            </a:endParaRPr>
          </a:p>
          <a:p>
            <a:pPr marL="0" indent="0" algn="just">
              <a:lnSpc>
                <a:spcPct val="150000"/>
              </a:lnSpc>
            </a:pPr>
            <a:r>
              <a:rPr lang="en-US" sz="2000" b="1">
                <a:latin typeface="+mj-lt"/>
                <a:cs typeface="+mj-lt"/>
              </a:rPr>
              <a:t>Phương pháp thực nghiệm</a:t>
            </a:r>
            <a:endParaRPr lang="en-US" sz="2000">
              <a:latin typeface="+mj-lt"/>
              <a:cs typeface="+mj-lt"/>
            </a:endParaRPr>
          </a:p>
          <a:p>
            <a:pPr marL="0" indent="457200" algn="just">
              <a:lnSpc>
                <a:spcPct val="150000"/>
              </a:lnSpc>
            </a:pPr>
            <a:r>
              <a:rPr lang="en-US" sz="2000">
                <a:latin typeface="+mj-lt"/>
                <a:cs typeface="+mj-lt"/>
              </a:rPr>
              <a:t>Sử dụng ngôn ngữ PHP và Laravel Framework để xây dựng chức năng của trang web.</a:t>
            </a:r>
            <a:endParaRPr lang="en-US" sz="2000">
              <a:latin typeface="+mj-lt"/>
              <a:cs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barn(inVertical)">
                                      <p:cBhvr>
                                        <p:cTn id="13"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00" grpId="0"/>
      <p:bldP spid="100"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a:xfrm>
            <a:off x="155" y="-110"/>
            <a:ext cx="3402000" cy="572700"/>
          </a:xfrm>
        </p:spPr>
        <p:txBody>
          <a:bodyPr/>
          <a:p>
            <a:r>
              <a:rPr lang="en-US">
                <a:latin typeface="+mj-lt"/>
                <a:cs typeface="+mj-lt"/>
              </a:rPr>
              <a:t>1. TỔNG QUAN</a:t>
            </a:r>
            <a:endParaRPr lang="en-US">
              <a:latin typeface="+mj-lt"/>
              <a:cs typeface="+mj-lt"/>
            </a:endParaRPr>
          </a:p>
        </p:txBody>
      </p:sp>
      <p:sp>
        <p:nvSpPr>
          <p:cNvPr id="4" name="Title 2"/>
          <p:cNvSpPr/>
          <p:nvPr/>
        </p:nvSpPr>
        <p:spPr>
          <a:xfrm>
            <a:off x="0" y="572770"/>
            <a:ext cx="917448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Black" panose="020B0A03020202020B04"/>
              <a:buNone/>
              <a:defRPr sz="3000" b="1"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R="0" lvl="1"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2pPr>
            <a:lvl3pPr marR="0" lvl="2"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3pPr>
            <a:lvl4pPr marR="0" lvl="3"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4pPr>
            <a:lvl5pPr marR="0" lvl="4"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5pPr>
            <a:lvl6pPr marR="0" lvl="5"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6pPr>
            <a:lvl7pPr marR="0" lvl="6"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7pPr>
            <a:lvl8pPr marR="0" lvl="7"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8pPr>
            <a:lvl9pPr marR="0" lvl="8" algn="l" rtl="0">
              <a:lnSpc>
                <a:spcPct val="100000"/>
              </a:lnSpc>
              <a:spcBef>
                <a:spcPts val="0"/>
              </a:spcBef>
              <a:spcAft>
                <a:spcPts val="0"/>
              </a:spcAft>
              <a:buClr>
                <a:schemeClr val="dk1"/>
              </a:buClr>
              <a:buSzPts val="3500"/>
              <a:buFont typeface="Viaoda Libre" panose="00000500000000000000"/>
              <a:buNone/>
              <a:defRPr sz="3500" b="0" i="0" u="none" strike="noStrike" cap="none">
                <a:solidFill>
                  <a:schemeClr val="dk1"/>
                </a:solidFill>
                <a:latin typeface="Viaoda Libre" panose="00000500000000000000"/>
                <a:ea typeface="Viaoda Libre" panose="00000500000000000000"/>
                <a:cs typeface="Viaoda Libre" panose="00000500000000000000"/>
                <a:sym typeface="Viaoda Libre" panose="00000500000000000000"/>
              </a:defRPr>
            </a:lvl9pPr>
          </a:lstStyle>
          <a:p>
            <a:r>
              <a:rPr lang="en-US" sz="2000">
                <a:latin typeface="+mj-lt"/>
                <a:cs typeface="+mj-lt"/>
              </a:rPr>
              <a:t>1.5. ĐỐI TƯỢNG VÀ PHẠM VI NGHIÊN CỨU</a:t>
            </a:r>
            <a:endParaRPr lang="en-US" sz="2000">
              <a:latin typeface="+mj-lt"/>
              <a:cs typeface="+mj-lt"/>
            </a:endParaRPr>
          </a:p>
        </p:txBody>
      </p:sp>
      <p:sp>
        <p:nvSpPr>
          <p:cNvPr id="100" name="Text Box 99"/>
          <p:cNvSpPr txBox="1"/>
          <p:nvPr/>
        </p:nvSpPr>
        <p:spPr>
          <a:xfrm>
            <a:off x="0" y="1059815"/>
            <a:ext cx="9190990" cy="4051935"/>
          </a:xfrm>
          <a:prstGeom prst="rect">
            <a:avLst/>
          </a:prstGeom>
          <a:noFill/>
          <a:ln w="9525">
            <a:noFill/>
          </a:ln>
        </p:spPr>
        <p:txBody>
          <a:bodyPr wrap="square">
            <a:noAutofit/>
          </a:bodyPr>
          <a:p>
            <a:pPr marL="0" indent="0" algn="just">
              <a:lnSpc>
                <a:spcPct val="150000"/>
              </a:lnSpc>
            </a:pPr>
            <a:r>
              <a:rPr lang="en-US" sz="1700" b="1">
                <a:latin typeface="+mj-lt"/>
                <a:cs typeface="+mj-lt"/>
              </a:rPr>
              <a:t>Đối tượng nghiên cứu</a:t>
            </a:r>
            <a:endParaRPr lang="en-US" sz="1700" b="1">
              <a:latin typeface="+mj-lt"/>
              <a:cs typeface="+mj-lt"/>
            </a:endParaRPr>
          </a:p>
          <a:p>
            <a:pPr marL="457200" lvl="1" indent="0" algn="just">
              <a:lnSpc>
                <a:spcPct val="150000"/>
              </a:lnSpc>
            </a:pPr>
            <a:r>
              <a:rPr lang="en-US" sz="1700">
                <a:latin typeface="+mj-lt"/>
                <a:cs typeface="+mj-lt"/>
              </a:rPr>
              <a:t>Trang web bán nước hoa.</a:t>
            </a:r>
            <a:endParaRPr lang="en-US" sz="1700">
              <a:latin typeface="+mj-lt"/>
              <a:cs typeface="+mj-lt"/>
            </a:endParaRPr>
          </a:p>
          <a:p>
            <a:pPr marL="457200" lvl="1" indent="0" algn="just">
              <a:lnSpc>
                <a:spcPct val="150000"/>
              </a:lnSpc>
            </a:pPr>
            <a:r>
              <a:rPr lang="en-US" sz="1700">
                <a:latin typeface="+mj-lt"/>
                <a:cs typeface="+mj-lt"/>
              </a:rPr>
              <a:t>Các đối tượng như Model, View, Controller, Route, Migrate,… trong Laravel Framework.</a:t>
            </a:r>
            <a:endParaRPr lang="en-US" sz="1700">
              <a:latin typeface="+mj-lt"/>
              <a:cs typeface="+mj-lt"/>
            </a:endParaRPr>
          </a:p>
          <a:p>
            <a:pPr marL="457200" lvl="1" indent="0" algn="just">
              <a:lnSpc>
                <a:spcPct val="150000"/>
              </a:lnSpc>
            </a:pPr>
            <a:r>
              <a:rPr lang="en-US" sz="1700">
                <a:latin typeface="+mj-lt"/>
                <a:cs typeface="+mj-lt"/>
              </a:rPr>
              <a:t>Các công nghệ, ngôn ngữ lập trình có sử dụng để xây dựng trang web.</a:t>
            </a:r>
            <a:endParaRPr lang="en-US" sz="1700">
              <a:latin typeface="+mj-lt"/>
              <a:cs typeface="+mj-lt"/>
            </a:endParaRPr>
          </a:p>
          <a:p>
            <a:pPr marL="0" indent="0" algn="just">
              <a:lnSpc>
                <a:spcPct val="150000"/>
              </a:lnSpc>
            </a:pPr>
            <a:r>
              <a:rPr lang="en-US" sz="1700" b="1">
                <a:latin typeface="+mj-lt"/>
                <a:cs typeface="+mj-lt"/>
              </a:rPr>
              <a:t>Phạm vi nghiên cứu</a:t>
            </a:r>
            <a:endParaRPr lang="en-US" sz="1700" b="1">
              <a:latin typeface="+mj-lt"/>
              <a:cs typeface="+mj-lt"/>
            </a:endParaRPr>
          </a:p>
          <a:p>
            <a:pPr marL="457200" lvl="1" indent="0" algn="just">
              <a:lnSpc>
                <a:spcPct val="150000"/>
              </a:lnSpc>
            </a:pPr>
            <a:r>
              <a:rPr lang="en-US" sz="1700">
                <a:latin typeface="+mj-lt"/>
                <a:cs typeface="+mj-lt"/>
              </a:rPr>
              <a:t>Tập trung vào thiết kế các chức năng cho người quản trị như xem, thêm, sửa, xóa danh mục, sản phẩm.</a:t>
            </a:r>
            <a:endParaRPr lang="en-US" sz="1700">
              <a:latin typeface="+mj-lt"/>
              <a:cs typeface="+mj-lt"/>
            </a:endParaRPr>
          </a:p>
          <a:p>
            <a:pPr marL="457200" lvl="1" indent="0" algn="just">
              <a:lnSpc>
                <a:spcPct val="150000"/>
              </a:lnSpc>
            </a:pPr>
            <a:r>
              <a:rPr lang="en-US" sz="1700">
                <a:latin typeface="+mj-lt"/>
                <a:cs typeface="+mj-lt"/>
              </a:rPr>
              <a:t>Thiết kế giao diện người dùng, xem thông tin sản phẩm, thêm vào giỏ hàng, đặt hàng, thanh toán.</a:t>
            </a:r>
            <a:endParaRPr lang="en-US" sz="1700">
              <a:latin typeface="+mj-lt"/>
              <a:cs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barn(inVertical)">
                                      <p:cBhvr>
                                        <p:cTn id="13"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00" grpId="0"/>
      <p:bldP spid="100" grpId="1"/>
    </p:bldLst>
  </p:timing>
</p:sld>
</file>

<file path=ppt/theme/theme1.xml><?xml version="1.0" encoding="utf-8"?>
<a:theme xmlns:a="http://schemas.openxmlformats.org/drawingml/2006/main" name="Online Perfume Shop MK Plan by Slidesgo ">
  <a:themeElements>
    <a:clrScheme name="Simple Light">
      <a:dk1>
        <a:srgbClr val="0C0B0B"/>
      </a:dk1>
      <a:lt1>
        <a:srgbClr val="272323"/>
      </a:lt1>
      <a:dk2>
        <a:srgbClr val="EFECE8"/>
      </a:dk2>
      <a:lt2>
        <a:srgbClr val="FFFFFF"/>
      </a:lt2>
      <a:accent1>
        <a:srgbClr val="FFFFFF"/>
      </a:accent1>
      <a:accent2>
        <a:srgbClr val="FFFFFF"/>
      </a:accent2>
      <a:accent3>
        <a:srgbClr val="FFFFFF"/>
      </a:accent3>
      <a:accent4>
        <a:srgbClr val="FFFFFF"/>
      </a:accent4>
      <a:accent5>
        <a:srgbClr val="FFFFFF"/>
      </a:accent5>
      <a:accent6>
        <a:srgbClr val="FFFFFF"/>
      </a:accent6>
      <a:hlink>
        <a:srgbClr val="0C0B0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7843</Words>
  <Application>WPS Presentation</Application>
  <PresentationFormat/>
  <Paragraphs>302</Paragraphs>
  <Slides>30</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30</vt:i4>
      </vt:variant>
    </vt:vector>
  </HeadingPairs>
  <TitlesOfParts>
    <vt:vector size="47" baseType="lpstr">
      <vt:lpstr>Arial</vt:lpstr>
      <vt:lpstr>SimSun</vt:lpstr>
      <vt:lpstr>Wingdings</vt:lpstr>
      <vt:lpstr>Arial</vt:lpstr>
      <vt:lpstr>Archivo Black</vt:lpstr>
      <vt:lpstr>Viaoda Libre</vt:lpstr>
      <vt:lpstr>Segoe Print</vt:lpstr>
      <vt:lpstr>Barlow</vt:lpstr>
      <vt:lpstr>Bebas Neue</vt:lpstr>
      <vt:lpstr>Open Sans</vt:lpstr>
      <vt:lpstr>Bungee</vt:lpstr>
      <vt:lpstr>Times New Roman</vt:lpstr>
      <vt:lpstr>Neucha</vt:lpstr>
      <vt:lpstr>Yu Gothic UI</vt:lpstr>
      <vt:lpstr>Microsoft YaHei</vt:lpstr>
      <vt:lpstr>Arial Unicode MS</vt:lpstr>
      <vt:lpstr>Online Perfume Shop MK Plan by Slidesgo </vt:lpstr>
      <vt:lpstr>BÁO CÁO  ĐỒ ÁN CHUYÊN NGÀNH</vt:lpstr>
      <vt:lpstr>PowerPoint 演示文稿</vt:lpstr>
      <vt:lpstr>01</vt:lpstr>
      <vt:lpstr>01</vt:lpstr>
      <vt:lpstr>1. TỔNG QUAN</vt:lpstr>
      <vt:lpstr>1. TỔNG QUAN</vt:lpstr>
      <vt:lpstr>1. TỔNG QUAN</vt:lpstr>
      <vt:lpstr>1. TỔNG QUAN</vt:lpstr>
      <vt:lpstr>1. TỔNG QUAN</vt:lpstr>
      <vt:lpstr>02 NGHIÊN CỨU LÝ THUẾT</vt:lpstr>
      <vt:lpstr>2. NGHIÊN CỨU LÝ THUYẾT</vt:lpstr>
      <vt:lpstr>2. NGHIÊN CỨU LÝ THUYẾT</vt:lpstr>
      <vt:lpstr>2. NGHIÊN CỨU LÝ THUYẾT</vt:lpstr>
      <vt:lpstr>2. NGHIÊN CỨU LÝ THUYẾT</vt:lpstr>
      <vt:lpstr>2. NGHIÊN CỨU LÝ THUYẾT</vt:lpstr>
      <vt:lpstr>2. NGHIÊN CỨU LÝ THUYẾT</vt:lpstr>
      <vt:lpstr>2. NGHIÊN CỨU LÝ THUYẾT</vt:lpstr>
      <vt:lpstr>2. NGHIÊN CỨU LÝ THUYẾT</vt:lpstr>
      <vt:lpstr>2. NGHIÊN CỨU LÝ THUYẾT</vt:lpstr>
      <vt:lpstr>2. NGHIÊN CỨU LÝ THUYẾT</vt:lpstr>
      <vt:lpstr>03 THỰC HIỆN HÓA NGHIÊN CỨU</vt:lpstr>
      <vt:lpstr>2. NGHIÊN CỨU LÝ THUYẾT</vt:lpstr>
      <vt:lpstr>2. THỰC HIỆN HÓA NGHIÊN CỨU</vt:lpstr>
      <vt:lpstr>2. THỰC HIỆN HÓA NGHIÊN CỨU</vt:lpstr>
      <vt:lpstr>3. THỰC HIỆN HÓA NGHIÊN CỨU</vt:lpstr>
      <vt:lpstr>04 KẾT QUẢ NGHIÊN CỨU</vt:lpstr>
      <vt:lpstr>05 KẾT LUẬN  VÀ HƯỚNG PHÁT TRIỂN</vt:lpstr>
      <vt:lpstr>2. NGHIÊN CỨU LÝ THUYẾT</vt:lpstr>
      <vt:lpstr>5. KẾT LUẬN VÀ HƯỚNG PHÁT TRIỂN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ĐỒ ÁN CHUYÊN NGÀNH</dc:title>
  <dc:creator/>
  <cp:lastModifiedBy>nhan trong</cp:lastModifiedBy>
  <cp:revision>21</cp:revision>
  <dcterms:created xsi:type="dcterms:W3CDTF">2024-01-07T10:29:00Z</dcterms:created>
  <dcterms:modified xsi:type="dcterms:W3CDTF">2024-01-09T16:48:25Z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F179237F5A3341D9812584CBD7FF38DC_12</vt:lpwstr>
  </property>
  <property fmtid="{D5CDD505-2E9C-101B-9397-08002B2CF9AE}" pid="3" name="KSOProductBuildVer">
    <vt:lpwstr>1033-12.2.0.13359</vt:lpwstr>
  </property>
</Properties>
</file>